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7"/>
  </p:notesMasterIdLst>
  <p:sldIdLst>
    <p:sldId id="256" r:id="rId2"/>
    <p:sldId id="274" r:id="rId3"/>
    <p:sldId id="257" r:id="rId4"/>
    <p:sldId id="263" r:id="rId5"/>
    <p:sldId id="261" r:id="rId6"/>
    <p:sldId id="275" r:id="rId7"/>
    <p:sldId id="270" r:id="rId8"/>
    <p:sldId id="277" r:id="rId9"/>
    <p:sldId id="284" r:id="rId10"/>
    <p:sldId id="285" r:id="rId11"/>
    <p:sldId id="286" r:id="rId12"/>
    <p:sldId id="271" r:id="rId13"/>
    <p:sldId id="272" r:id="rId14"/>
    <p:sldId id="273" r:id="rId15"/>
    <p:sldId id="267" r:id="rId16"/>
    <p:sldId id="269" r:id="rId17"/>
    <p:sldId id="337" r:id="rId18"/>
    <p:sldId id="339" r:id="rId19"/>
    <p:sldId id="279" r:id="rId20"/>
    <p:sldId id="317" r:id="rId21"/>
    <p:sldId id="318" r:id="rId22"/>
    <p:sldId id="319" r:id="rId23"/>
    <p:sldId id="320" r:id="rId24"/>
    <p:sldId id="321" r:id="rId25"/>
    <p:sldId id="323" r:id="rId26"/>
    <p:sldId id="322" r:id="rId27"/>
    <p:sldId id="324" r:id="rId28"/>
    <p:sldId id="325" r:id="rId29"/>
    <p:sldId id="296" r:id="rId30"/>
    <p:sldId id="316" r:id="rId31"/>
    <p:sldId id="338" r:id="rId32"/>
    <p:sldId id="326" r:id="rId33"/>
    <p:sldId id="306" r:id="rId34"/>
    <p:sldId id="310" r:id="rId35"/>
    <p:sldId id="311" r:id="rId36"/>
    <p:sldId id="327" r:id="rId37"/>
    <p:sldId id="313" r:id="rId38"/>
    <p:sldId id="333" r:id="rId39"/>
    <p:sldId id="328" r:id="rId40"/>
    <p:sldId id="329" r:id="rId41"/>
    <p:sldId id="305" r:id="rId42"/>
    <p:sldId id="334" r:id="rId43"/>
    <p:sldId id="331" r:id="rId44"/>
    <p:sldId id="291" r:id="rId45"/>
    <p:sldId id="29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 Allen" initials="ZA" lastIdx="1" clrIdx="0">
    <p:extLst>
      <p:ext uri="{19B8F6BF-5375-455C-9EA6-DF929625EA0E}">
        <p15:presenceInfo xmlns:p15="http://schemas.microsoft.com/office/powerpoint/2012/main" userId="Zach Al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00E50-290C-4E92-B497-D296671B3902}" type="doc">
      <dgm:prSet loTypeId="urn:microsoft.com/office/officeart/2011/layout/CircleProcess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B8DB99A-EC8F-41E3-90E8-A28AF54FA40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story</a:t>
          </a:r>
        </a:p>
      </dgm:t>
    </dgm:pt>
    <dgm:pt modelId="{A3A0100E-370B-479D-B8AD-3393A305CDC2}" type="parTrans" cxnId="{744E2A2F-C838-4BEC-9AD5-B5CEBD1C8464}">
      <dgm:prSet/>
      <dgm:spPr/>
      <dgm:t>
        <a:bodyPr/>
        <a:lstStyle/>
        <a:p>
          <a:endParaRPr lang="en-US"/>
        </a:p>
      </dgm:t>
    </dgm:pt>
    <dgm:pt modelId="{9945ED23-A05C-417A-9697-ADFC95EDC8E8}" type="sibTrans" cxnId="{744E2A2F-C838-4BEC-9AD5-B5CEBD1C8464}">
      <dgm:prSet/>
      <dgm:spPr/>
      <dgm:t>
        <a:bodyPr/>
        <a:lstStyle/>
        <a:p>
          <a:endParaRPr lang="en-US"/>
        </a:p>
      </dgm:t>
    </dgm:pt>
    <dgm:pt modelId="{0DD00332-5906-40B7-8280-61110114D56B}">
      <dgm:prSet phldrT="[Text]"/>
      <dgm:spPr/>
      <dgm:t>
        <a:bodyPr/>
        <a:lstStyle/>
        <a:p>
          <a:r>
            <a:rPr lang="en-US" dirty="0"/>
            <a:t>World Around You</a:t>
          </a:r>
        </a:p>
      </dgm:t>
    </dgm:pt>
    <dgm:pt modelId="{AEACE966-8BD0-44F0-9784-D368DE94443C}" type="parTrans" cxnId="{C163A264-EA72-496A-BC7F-774D3B5A8B93}">
      <dgm:prSet/>
      <dgm:spPr/>
      <dgm:t>
        <a:bodyPr/>
        <a:lstStyle/>
        <a:p>
          <a:endParaRPr lang="en-US"/>
        </a:p>
      </dgm:t>
    </dgm:pt>
    <dgm:pt modelId="{4B9DA18A-0ECA-4D9B-93B6-F0477B893796}" type="sibTrans" cxnId="{C163A264-EA72-496A-BC7F-774D3B5A8B93}">
      <dgm:prSet/>
      <dgm:spPr/>
      <dgm:t>
        <a:bodyPr/>
        <a:lstStyle/>
        <a:p>
          <a:endParaRPr lang="en-US"/>
        </a:p>
      </dgm:t>
    </dgm:pt>
    <dgm:pt modelId="{BEC97EF2-85AE-4A2B-8281-79B78DF2C7A2}">
      <dgm:prSet phldrT="[Text]"/>
      <dgm:spPr/>
      <dgm:t>
        <a:bodyPr/>
        <a:lstStyle/>
        <a:p>
          <a:r>
            <a:rPr lang="en-US" dirty="0"/>
            <a:t>Your Objective</a:t>
          </a:r>
        </a:p>
      </dgm:t>
    </dgm:pt>
    <dgm:pt modelId="{8850AFA1-3A2D-49B0-AE99-8507D612B77C}" type="parTrans" cxnId="{FA4EA8A8-5B51-4B59-833C-0BBADEAAC9A2}">
      <dgm:prSet/>
      <dgm:spPr/>
      <dgm:t>
        <a:bodyPr/>
        <a:lstStyle/>
        <a:p>
          <a:endParaRPr lang="en-US"/>
        </a:p>
      </dgm:t>
    </dgm:pt>
    <dgm:pt modelId="{22DBEEA6-0ADB-4FB5-9E9F-0A01B1A24418}" type="sibTrans" cxnId="{FA4EA8A8-5B51-4B59-833C-0BBADEAAC9A2}">
      <dgm:prSet/>
      <dgm:spPr/>
      <dgm:t>
        <a:bodyPr/>
        <a:lstStyle/>
        <a:p>
          <a:endParaRPr lang="en-US"/>
        </a:p>
      </dgm:t>
    </dgm:pt>
    <dgm:pt modelId="{0EC4891C-3D11-4CA1-A563-06C3BF9799D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Puzzles</a:t>
          </a:r>
        </a:p>
      </dgm:t>
    </dgm:pt>
    <dgm:pt modelId="{E5C3D99A-5C08-4DF6-8DA1-2051707F9B34}" type="parTrans" cxnId="{E7B89BB2-29C0-4B1C-9598-78A8D70ADAFB}">
      <dgm:prSet/>
      <dgm:spPr/>
      <dgm:t>
        <a:bodyPr/>
        <a:lstStyle/>
        <a:p>
          <a:endParaRPr lang="en-US"/>
        </a:p>
      </dgm:t>
    </dgm:pt>
    <dgm:pt modelId="{4CB585A0-93B1-484B-9651-DF476E3031A5}" type="sibTrans" cxnId="{E7B89BB2-29C0-4B1C-9598-78A8D70ADAFB}">
      <dgm:prSet/>
      <dgm:spPr/>
      <dgm:t>
        <a:bodyPr/>
        <a:lstStyle/>
        <a:p>
          <a:endParaRPr lang="en-US"/>
        </a:p>
      </dgm:t>
    </dgm:pt>
    <dgm:pt modelId="{4E7E1C17-8117-4CB8-8ED4-D7A6A63544C4}">
      <dgm:prSet phldrT="[Text]"/>
      <dgm:spPr/>
      <dgm:t>
        <a:bodyPr/>
        <a:lstStyle/>
        <a:p>
          <a:r>
            <a:rPr lang="en-US" dirty="0"/>
            <a:t>5 Preset Puzzles</a:t>
          </a:r>
        </a:p>
      </dgm:t>
    </dgm:pt>
    <dgm:pt modelId="{5308E17C-B063-4145-830C-2A8D93629016}" type="parTrans" cxnId="{46837ACA-AD49-47AE-9A0C-60019606A7CE}">
      <dgm:prSet/>
      <dgm:spPr/>
      <dgm:t>
        <a:bodyPr/>
        <a:lstStyle/>
        <a:p>
          <a:endParaRPr lang="en-US"/>
        </a:p>
      </dgm:t>
    </dgm:pt>
    <dgm:pt modelId="{3CBBD927-A69A-42AF-BF8F-8CD25FEF415D}" type="sibTrans" cxnId="{46837ACA-AD49-47AE-9A0C-60019606A7CE}">
      <dgm:prSet/>
      <dgm:spPr/>
      <dgm:t>
        <a:bodyPr/>
        <a:lstStyle/>
        <a:p>
          <a:endParaRPr lang="en-US"/>
        </a:p>
      </dgm:t>
    </dgm:pt>
    <dgm:pt modelId="{2BE8C7E9-2FF1-43CC-A5AB-C61A3A306F61}">
      <dgm:prSet phldrT="[Text]"/>
      <dgm:spPr/>
      <dgm:t>
        <a:bodyPr/>
        <a:lstStyle/>
        <a:p>
          <a:r>
            <a:rPr lang="en-US" dirty="0"/>
            <a:t>5Q Final Exam</a:t>
          </a:r>
        </a:p>
      </dgm:t>
    </dgm:pt>
    <dgm:pt modelId="{76784FDD-4E60-48DC-8439-07AEFEF74630}" type="parTrans" cxnId="{AACF27A1-0A18-4574-BD12-CF63C0277987}">
      <dgm:prSet/>
      <dgm:spPr/>
      <dgm:t>
        <a:bodyPr/>
        <a:lstStyle/>
        <a:p>
          <a:endParaRPr lang="en-US"/>
        </a:p>
      </dgm:t>
    </dgm:pt>
    <dgm:pt modelId="{98B78605-F93A-41E4-A8E3-E03959DC0A71}" type="sibTrans" cxnId="{AACF27A1-0A18-4574-BD12-CF63C0277987}">
      <dgm:prSet/>
      <dgm:spPr/>
      <dgm:t>
        <a:bodyPr/>
        <a:lstStyle/>
        <a:p>
          <a:endParaRPr lang="en-US"/>
        </a:p>
      </dgm:t>
    </dgm:pt>
    <dgm:pt modelId="{8154CD91-295B-4A4D-8DB7-9EE727354D9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Characters</a:t>
          </a:r>
        </a:p>
      </dgm:t>
    </dgm:pt>
    <dgm:pt modelId="{BE296851-B188-4A54-AA1E-C3BE05368989}" type="parTrans" cxnId="{C5F1562D-727C-40A9-93E8-C315232DEA6E}">
      <dgm:prSet/>
      <dgm:spPr/>
      <dgm:t>
        <a:bodyPr/>
        <a:lstStyle/>
        <a:p>
          <a:endParaRPr lang="en-US"/>
        </a:p>
      </dgm:t>
    </dgm:pt>
    <dgm:pt modelId="{CDD76D2D-263F-4437-B876-F04A605A2922}" type="sibTrans" cxnId="{C5F1562D-727C-40A9-93E8-C315232DEA6E}">
      <dgm:prSet/>
      <dgm:spPr/>
      <dgm:t>
        <a:bodyPr/>
        <a:lstStyle/>
        <a:p>
          <a:endParaRPr lang="en-US"/>
        </a:p>
      </dgm:t>
    </dgm:pt>
    <dgm:pt modelId="{06CE5508-D06A-4119-8498-985AEE05CCBB}">
      <dgm:prSet phldrT="[Text]"/>
      <dgm:spPr/>
      <dgm:t>
        <a:bodyPr/>
        <a:lstStyle/>
        <a:p>
          <a:r>
            <a:rPr lang="en-US" dirty="0"/>
            <a:t>You</a:t>
          </a:r>
        </a:p>
      </dgm:t>
    </dgm:pt>
    <dgm:pt modelId="{D2FCC9C2-EC48-4ACF-8973-FDCDDE872BC5}" type="parTrans" cxnId="{D25E207E-2D99-434D-BCDD-B631277EA4FC}">
      <dgm:prSet/>
      <dgm:spPr/>
      <dgm:t>
        <a:bodyPr/>
        <a:lstStyle/>
        <a:p>
          <a:endParaRPr lang="en-US"/>
        </a:p>
      </dgm:t>
    </dgm:pt>
    <dgm:pt modelId="{3E8CDFDA-96FE-4E88-8104-0B898BE3AD07}" type="sibTrans" cxnId="{D25E207E-2D99-434D-BCDD-B631277EA4FC}">
      <dgm:prSet/>
      <dgm:spPr/>
      <dgm:t>
        <a:bodyPr/>
        <a:lstStyle/>
        <a:p>
          <a:endParaRPr lang="en-US"/>
        </a:p>
      </dgm:t>
    </dgm:pt>
    <dgm:pt modelId="{7EA747AA-A48A-434A-8A93-B08E2EC766D8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A8025274-3FA2-45E4-B509-12A4F662DEA1}" type="parTrans" cxnId="{62AB7C23-9E0F-4103-82CD-A81B188F9260}">
      <dgm:prSet/>
      <dgm:spPr/>
      <dgm:t>
        <a:bodyPr/>
        <a:lstStyle/>
        <a:p>
          <a:endParaRPr lang="en-US"/>
        </a:p>
      </dgm:t>
    </dgm:pt>
    <dgm:pt modelId="{A14B78EA-1CDE-4EAF-9A3B-BD15D7984AD6}" type="sibTrans" cxnId="{62AB7C23-9E0F-4103-82CD-A81B188F9260}">
      <dgm:prSet/>
      <dgm:spPr/>
      <dgm:t>
        <a:bodyPr/>
        <a:lstStyle/>
        <a:p>
          <a:endParaRPr lang="en-US"/>
        </a:p>
      </dgm:t>
    </dgm:pt>
    <dgm:pt modelId="{E7E1F2B0-A2EA-4545-8115-23FCBA49F12C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329C4E11-FEA9-4ECA-A398-D8A56670356B}" type="parTrans" cxnId="{3E27673B-7CAC-452B-B935-0641B229A91F}">
      <dgm:prSet/>
      <dgm:spPr/>
      <dgm:t>
        <a:bodyPr/>
        <a:lstStyle/>
        <a:p>
          <a:endParaRPr lang="en-US"/>
        </a:p>
      </dgm:t>
    </dgm:pt>
    <dgm:pt modelId="{B3915A87-2FB3-4C5E-A3A8-97E1A5933203}" type="sibTrans" cxnId="{3E27673B-7CAC-452B-B935-0641B229A91F}">
      <dgm:prSet/>
      <dgm:spPr/>
      <dgm:t>
        <a:bodyPr/>
        <a:lstStyle/>
        <a:p>
          <a:endParaRPr lang="en-US"/>
        </a:p>
      </dgm:t>
    </dgm:pt>
    <dgm:pt modelId="{BED97C5A-E97B-4F45-B503-A0034A9A8BCE}">
      <dgm:prSet phldrT="[Text]"/>
      <dgm:spPr/>
      <dgm:t>
        <a:bodyPr/>
        <a:lstStyle/>
        <a:p>
          <a:r>
            <a:rPr lang="en-US" dirty="0"/>
            <a:t>Main Antagonist</a:t>
          </a:r>
        </a:p>
      </dgm:t>
    </dgm:pt>
    <dgm:pt modelId="{FD30E1A5-5D25-41B2-8210-E66AC705D9E0}" type="parTrans" cxnId="{F10147C8-57C4-40AC-B61B-6C1D984C88EC}">
      <dgm:prSet/>
      <dgm:spPr/>
      <dgm:t>
        <a:bodyPr/>
        <a:lstStyle/>
        <a:p>
          <a:endParaRPr lang="en-US"/>
        </a:p>
      </dgm:t>
    </dgm:pt>
    <dgm:pt modelId="{406F3B64-92C1-460C-A237-7868388864CA}" type="sibTrans" cxnId="{F10147C8-57C4-40AC-B61B-6C1D984C88EC}">
      <dgm:prSet/>
      <dgm:spPr/>
      <dgm:t>
        <a:bodyPr/>
        <a:lstStyle/>
        <a:p>
          <a:endParaRPr lang="en-US"/>
        </a:p>
      </dgm:t>
    </dgm:pt>
    <dgm:pt modelId="{7563EEBD-5157-492E-8F70-26963DCB6E2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Final Product</a:t>
          </a:r>
        </a:p>
      </dgm:t>
    </dgm:pt>
    <dgm:pt modelId="{407A9227-9B0D-4447-941B-5AB8E6CF9340}" type="parTrans" cxnId="{E5664180-2E02-46FB-90C1-FE37836CDFBF}">
      <dgm:prSet/>
      <dgm:spPr/>
      <dgm:t>
        <a:bodyPr/>
        <a:lstStyle/>
        <a:p>
          <a:endParaRPr lang="en-US"/>
        </a:p>
      </dgm:t>
    </dgm:pt>
    <dgm:pt modelId="{EB6AE787-C22A-43FC-89B8-FDCCED9357B2}" type="sibTrans" cxnId="{E5664180-2E02-46FB-90C1-FE37836CDFBF}">
      <dgm:prSet/>
      <dgm:spPr/>
      <dgm:t>
        <a:bodyPr/>
        <a:lstStyle/>
        <a:p>
          <a:endParaRPr lang="en-US"/>
        </a:p>
      </dgm:t>
    </dgm:pt>
    <dgm:pt modelId="{209489B5-CCA2-499A-A5E3-E559223B05F0}">
      <dgm:prSet phldrT="[Text]"/>
      <dgm:spPr/>
      <dgm:t>
        <a:bodyPr/>
        <a:lstStyle/>
        <a:p>
          <a:r>
            <a:rPr lang="en-US" dirty="0"/>
            <a:t>Main Setting</a:t>
          </a:r>
        </a:p>
      </dgm:t>
    </dgm:pt>
    <dgm:pt modelId="{BD93B57A-9E77-40A5-8F15-D37EDB149F9D}" type="parTrans" cxnId="{03EF1657-70E1-406C-AB97-D30C4632F42A}">
      <dgm:prSet/>
      <dgm:spPr/>
      <dgm:t>
        <a:bodyPr/>
        <a:lstStyle/>
        <a:p>
          <a:endParaRPr lang="en-US"/>
        </a:p>
      </dgm:t>
    </dgm:pt>
    <dgm:pt modelId="{15AB8E03-C3BD-4CA2-8C56-C32FB331B961}" type="sibTrans" cxnId="{03EF1657-70E1-406C-AB97-D30C4632F42A}">
      <dgm:prSet/>
      <dgm:spPr/>
      <dgm:t>
        <a:bodyPr/>
        <a:lstStyle/>
        <a:p>
          <a:endParaRPr lang="en-US"/>
        </a:p>
      </dgm:t>
    </dgm:pt>
    <dgm:pt modelId="{3F180C5B-B05E-4093-BB9E-D788051F4E6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Building</a:t>
          </a:r>
        </a:p>
      </dgm:t>
    </dgm:pt>
    <dgm:pt modelId="{AB362633-8876-44AC-91A3-93ACC7E9F122}" type="parTrans" cxnId="{DDFF2A7B-C27E-4D33-B6D5-32DA5A64A2BA}">
      <dgm:prSet/>
      <dgm:spPr/>
      <dgm:t>
        <a:bodyPr/>
        <a:lstStyle/>
        <a:p>
          <a:endParaRPr lang="en-US"/>
        </a:p>
      </dgm:t>
    </dgm:pt>
    <dgm:pt modelId="{5B0A4B49-BFDB-420D-AE6E-1D2B1A491A11}" type="sibTrans" cxnId="{DDFF2A7B-C27E-4D33-B6D5-32DA5A64A2BA}">
      <dgm:prSet/>
      <dgm:spPr/>
      <dgm:t>
        <a:bodyPr/>
        <a:lstStyle/>
        <a:p>
          <a:endParaRPr lang="en-US"/>
        </a:p>
      </dgm:t>
    </dgm:pt>
    <dgm:pt modelId="{7E2C6A3B-0396-4451-91E5-A93140207BB6}">
      <dgm:prSet phldrT="[Text]"/>
      <dgm:spPr/>
      <dgm:t>
        <a:bodyPr/>
        <a:lstStyle/>
        <a:p>
          <a:r>
            <a:rPr lang="en-US" dirty="0"/>
            <a:t>Starting Room</a:t>
          </a:r>
        </a:p>
      </dgm:t>
    </dgm:pt>
    <dgm:pt modelId="{4322DF87-6806-4437-A94A-7F994415DF22}" type="parTrans" cxnId="{E00B4A47-A844-4E58-B042-55AC58FF11D7}">
      <dgm:prSet/>
      <dgm:spPr/>
      <dgm:t>
        <a:bodyPr/>
        <a:lstStyle/>
        <a:p>
          <a:endParaRPr lang="en-US"/>
        </a:p>
      </dgm:t>
    </dgm:pt>
    <dgm:pt modelId="{03E752DD-6BCD-4F3B-AF26-1808FBC01634}" type="sibTrans" cxnId="{E00B4A47-A844-4E58-B042-55AC58FF11D7}">
      <dgm:prSet/>
      <dgm:spPr/>
      <dgm:t>
        <a:bodyPr/>
        <a:lstStyle/>
        <a:p>
          <a:endParaRPr lang="en-US"/>
        </a:p>
      </dgm:t>
    </dgm:pt>
    <dgm:pt modelId="{ABBBDAEE-4338-4060-B9A4-31386224F56C}">
      <dgm:prSet phldrT="[Text]"/>
      <dgm:spPr/>
      <dgm:t>
        <a:bodyPr/>
        <a:lstStyle/>
        <a:p>
          <a:r>
            <a:rPr lang="en-US" dirty="0"/>
            <a:t>Hallways</a:t>
          </a:r>
        </a:p>
      </dgm:t>
    </dgm:pt>
    <dgm:pt modelId="{405305A7-4EB2-4A9D-9F6C-D053C6B23043}" type="parTrans" cxnId="{1EB29E00-8088-4F8D-8910-A1C7227755C3}">
      <dgm:prSet/>
      <dgm:spPr/>
      <dgm:t>
        <a:bodyPr/>
        <a:lstStyle/>
        <a:p>
          <a:endParaRPr lang="en-US"/>
        </a:p>
      </dgm:t>
    </dgm:pt>
    <dgm:pt modelId="{895A16A8-29F5-4B06-89B8-2AD8FD572983}" type="sibTrans" cxnId="{1EB29E00-8088-4F8D-8910-A1C7227755C3}">
      <dgm:prSet/>
      <dgm:spPr/>
      <dgm:t>
        <a:bodyPr/>
        <a:lstStyle/>
        <a:p>
          <a:endParaRPr lang="en-US"/>
        </a:p>
      </dgm:t>
    </dgm:pt>
    <dgm:pt modelId="{3655E8ED-82C7-4BB2-92D9-D299BFA91693}">
      <dgm:prSet phldrT="[Text]"/>
      <dgm:spPr/>
      <dgm:t>
        <a:bodyPr/>
        <a:lstStyle/>
        <a:p>
          <a:r>
            <a:rPr lang="en-US" dirty="0"/>
            <a:t>Puzzles</a:t>
          </a:r>
        </a:p>
      </dgm:t>
    </dgm:pt>
    <dgm:pt modelId="{9FFDF1D9-D6F3-458F-87F0-7FB51415A3FD}" type="parTrans" cxnId="{102A7BFB-4D4B-4E9C-B424-D1BD6B6B0FB5}">
      <dgm:prSet/>
      <dgm:spPr/>
      <dgm:t>
        <a:bodyPr/>
        <a:lstStyle/>
        <a:p>
          <a:endParaRPr lang="en-US"/>
        </a:p>
      </dgm:t>
    </dgm:pt>
    <dgm:pt modelId="{4DCBDB93-A0C8-467E-9770-D80A7032A988}" type="sibTrans" cxnId="{102A7BFB-4D4B-4E9C-B424-D1BD6B6B0FB5}">
      <dgm:prSet/>
      <dgm:spPr/>
      <dgm:t>
        <a:bodyPr/>
        <a:lstStyle/>
        <a:p>
          <a:endParaRPr lang="en-US"/>
        </a:p>
      </dgm:t>
    </dgm:pt>
    <dgm:pt modelId="{FF85D134-1DCA-4689-8F7D-A9C6C662ED83}">
      <dgm:prSet phldrT="[Text]"/>
      <dgm:spPr/>
      <dgm:t>
        <a:bodyPr/>
        <a:lstStyle/>
        <a:p>
          <a:r>
            <a:rPr lang="en-US" dirty="0"/>
            <a:t>Main Facility</a:t>
          </a:r>
        </a:p>
      </dgm:t>
    </dgm:pt>
    <dgm:pt modelId="{0E0BB6A3-E951-4B29-814E-54E30DA0A47B}" type="parTrans" cxnId="{C185DCF7-D665-46DE-B249-D78E261C907B}">
      <dgm:prSet/>
      <dgm:spPr/>
      <dgm:t>
        <a:bodyPr/>
        <a:lstStyle/>
        <a:p>
          <a:endParaRPr lang="en-US"/>
        </a:p>
      </dgm:t>
    </dgm:pt>
    <dgm:pt modelId="{723D466C-DB61-4445-9DD2-0B4F919EDCB8}" type="sibTrans" cxnId="{C185DCF7-D665-46DE-B249-D78E261C907B}">
      <dgm:prSet/>
      <dgm:spPr/>
      <dgm:t>
        <a:bodyPr/>
        <a:lstStyle/>
        <a:p>
          <a:endParaRPr lang="en-US"/>
        </a:p>
      </dgm:t>
    </dgm:pt>
    <dgm:pt modelId="{144315CD-F691-4753-94B8-F44E098A3EB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UI Elements</a:t>
          </a:r>
        </a:p>
      </dgm:t>
    </dgm:pt>
    <dgm:pt modelId="{36CFE2DF-C6BD-452B-BC4C-DA68E3C61849}" type="parTrans" cxnId="{92A739A4-A12C-4E29-89BC-A9A496E7D5B2}">
      <dgm:prSet/>
      <dgm:spPr/>
      <dgm:t>
        <a:bodyPr/>
        <a:lstStyle/>
        <a:p>
          <a:endParaRPr lang="en-US"/>
        </a:p>
      </dgm:t>
    </dgm:pt>
    <dgm:pt modelId="{C4BDC304-C78B-4195-9A97-1DE0248D8E30}" type="sibTrans" cxnId="{92A739A4-A12C-4E29-89BC-A9A496E7D5B2}">
      <dgm:prSet/>
      <dgm:spPr/>
      <dgm:t>
        <a:bodyPr/>
        <a:lstStyle/>
        <a:p>
          <a:endParaRPr lang="en-US"/>
        </a:p>
      </dgm:t>
    </dgm:pt>
    <dgm:pt modelId="{3E4702D0-64C0-450C-AC72-D4D75E9AB1AA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Health</a:t>
          </a:r>
        </a:p>
      </dgm:t>
    </dgm:pt>
    <dgm:pt modelId="{E7671939-AA04-4608-A8C3-6F113B5240EC}" type="parTrans" cxnId="{DF8A0FC1-2401-477A-AC94-8740333B7807}">
      <dgm:prSet/>
      <dgm:spPr/>
      <dgm:t>
        <a:bodyPr/>
        <a:lstStyle/>
        <a:p>
          <a:endParaRPr lang="en-US"/>
        </a:p>
      </dgm:t>
    </dgm:pt>
    <dgm:pt modelId="{DD57F6EB-6FD4-4735-8F98-FC510E77228F}" type="sibTrans" cxnId="{DF8A0FC1-2401-477A-AC94-8740333B7807}">
      <dgm:prSet/>
      <dgm:spPr/>
      <dgm:t>
        <a:bodyPr/>
        <a:lstStyle/>
        <a:p>
          <a:endParaRPr lang="en-US"/>
        </a:p>
      </dgm:t>
    </dgm:pt>
    <dgm:pt modelId="{62D11DC3-76D6-49FE-B7B0-4DEC1E0111F6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Object Interaction</a:t>
          </a:r>
        </a:p>
      </dgm:t>
    </dgm:pt>
    <dgm:pt modelId="{206B4D23-1F45-4478-ABB1-EF0DA7197BDB}" type="parTrans" cxnId="{4AF6E5ED-0B47-47B9-ACC1-0FEED397BD65}">
      <dgm:prSet/>
      <dgm:spPr/>
      <dgm:t>
        <a:bodyPr/>
        <a:lstStyle/>
        <a:p>
          <a:endParaRPr lang="en-US"/>
        </a:p>
      </dgm:t>
    </dgm:pt>
    <dgm:pt modelId="{4DF96E66-2C0B-4F8B-BC2D-41BD6BDB9D5A}" type="sibTrans" cxnId="{4AF6E5ED-0B47-47B9-ACC1-0FEED397BD65}">
      <dgm:prSet/>
      <dgm:spPr/>
      <dgm:t>
        <a:bodyPr/>
        <a:lstStyle/>
        <a:p>
          <a:endParaRPr lang="en-US"/>
        </a:p>
      </dgm:t>
    </dgm:pt>
    <dgm:pt modelId="{A527192E-F4BC-4229-BBBF-D4CA083B77A4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Checkpoints</a:t>
          </a:r>
        </a:p>
      </dgm:t>
    </dgm:pt>
    <dgm:pt modelId="{B70ED040-AD89-4738-8F03-2B4B51402D9C}" type="parTrans" cxnId="{01A64178-2360-4A7F-80FC-A300131CD171}">
      <dgm:prSet/>
      <dgm:spPr/>
      <dgm:t>
        <a:bodyPr/>
        <a:lstStyle/>
        <a:p>
          <a:endParaRPr lang="en-US"/>
        </a:p>
      </dgm:t>
    </dgm:pt>
    <dgm:pt modelId="{309BDEFB-E07B-41C0-BFB7-71FFC09F1DF5}" type="sibTrans" cxnId="{01A64178-2360-4A7F-80FC-A300131CD171}">
      <dgm:prSet/>
      <dgm:spPr/>
      <dgm:t>
        <a:bodyPr/>
        <a:lstStyle/>
        <a:p>
          <a:endParaRPr lang="en-US"/>
        </a:p>
      </dgm:t>
    </dgm:pt>
    <dgm:pt modelId="{DF31E075-0669-43B7-9BF1-49887BD39982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Teleportation</a:t>
          </a:r>
        </a:p>
      </dgm:t>
    </dgm:pt>
    <dgm:pt modelId="{CB0492AD-33E8-480A-AF73-030DEF79A1AF}" type="parTrans" cxnId="{97E65A65-B1FC-49ED-B398-188253B3CE8C}">
      <dgm:prSet/>
      <dgm:spPr/>
      <dgm:t>
        <a:bodyPr/>
        <a:lstStyle/>
        <a:p>
          <a:endParaRPr lang="en-US"/>
        </a:p>
      </dgm:t>
    </dgm:pt>
    <dgm:pt modelId="{7D7241FA-03A3-40E2-8C78-931862D6F62A}" type="sibTrans" cxnId="{97E65A65-B1FC-49ED-B398-188253B3CE8C}">
      <dgm:prSet/>
      <dgm:spPr/>
      <dgm:t>
        <a:bodyPr/>
        <a:lstStyle/>
        <a:p>
          <a:endParaRPr lang="en-US"/>
        </a:p>
      </dgm:t>
    </dgm:pt>
    <dgm:pt modelId="{B37CE723-6904-4987-9EBF-350A3338D6DD}" type="pres">
      <dgm:prSet presAssocID="{3F500E50-290C-4E92-B497-D296671B390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5514790-C055-410E-84DF-14C4E586E2BB}" type="pres">
      <dgm:prSet presAssocID="{7563EEBD-5157-492E-8F70-26963DCB6E2F}" presName="Accent6" presStyleCnt="0"/>
      <dgm:spPr/>
    </dgm:pt>
    <dgm:pt modelId="{1E01564A-D30B-44DA-8900-DD1E8DA47CBB}" type="pres">
      <dgm:prSet presAssocID="{7563EEBD-5157-492E-8F70-26963DCB6E2F}" presName="Accent" presStyleLbl="node1" presStyleIdx="0" presStyleCnt="6"/>
      <dgm:spPr/>
    </dgm:pt>
    <dgm:pt modelId="{51B81A83-35C5-40B8-9E66-32A391E6B4BF}" type="pres">
      <dgm:prSet presAssocID="{7563EEBD-5157-492E-8F70-26963DCB6E2F}" presName="ParentBackground6" presStyleCnt="0"/>
      <dgm:spPr/>
    </dgm:pt>
    <dgm:pt modelId="{67D05087-1FA6-418B-9A70-733B568C16A7}" type="pres">
      <dgm:prSet presAssocID="{7563EEBD-5157-492E-8F70-26963DCB6E2F}" presName="ParentBackground" presStyleLbl="fgAcc1" presStyleIdx="0" presStyleCnt="6"/>
      <dgm:spPr/>
    </dgm:pt>
    <dgm:pt modelId="{9FC9FE43-48D2-4039-8135-4832BD22AF9E}" type="pres">
      <dgm:prSet presAssocID="{7563EEBD-5157-492E-8F70-26963DCB6E2F}" presName="Parent6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7905C27-AE59-4895-B4B9-FCBC1B485B4F}" type="pres">
      <dgm:prSet presAssocID="{8154CD91-295B-4A4D-8DB7-9EE727354D91}" presName="Accent5" presStyleCnt="0"/>
      <dgm:spPr/>
    </dgm:pt>
    <dgm:pt modelId="{E473DE87-C5D3-4F23-BD3B-C0E142D7D7BB}" type="pres">
      <dgm:prSet presAssocID="{8154CD91-295B-4A4D-8DB7-9EE727354D91}" presName="Accent" presStyleLbl="node1" presStyleIdx="1" presStyleCnt="6"/>
      <dgm:spPr/>
    </dgm:pt>
    <dgm:pt modelId="{BD2FBFA2-DE6C-43C9-AB7E-03CB3F050857}" type="pres">
      <dgm:prSet presAssocID="{8154CD91-295B-4A4D-8DB7-9EE727354D91}" presName="ParentBackground5" presStyleCnt="0"/>
      <dgm:spPr/>
    </dgm:pt>
    <dgm:pt modelId="{9B658118-5A18-46E3-B592-DCA3EB54A41F}" type="pres">
      <dgm:prSet presAssocID="{8154CD91-295B-4A4D-8DB7-9EE727354D91}" presName="ParentBackground" presStyleLbl="fgAcc1" presStyleIdx="1" presStyleCnt="6"/>
      <dgm:spPr/>
    </dgm:pt>
    <dgm:pt modelId="{DC748B57-FA36-4C4C-A069-9792C455A2D5}" type="pres">
      <dgm:prSet presAssocID="{8154CD91-295B-4A4D-8DB7-9EE727354D9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34626DF-FB3C-4D29-8D0E-4AF631A6D48C}" type="pres">
      <dgm:prSet presAssocID="{8154CD91-295B-4A4D-8DB7-9EE727354D9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C2FFE05B-90EF-4155-B91B-E1D0D2DB7D32}" type="pres">
      <dgm:prSet presAssocID="{144315CD-F691-4753-94B8-F44E098A3EBB}" presName="Accent4" presStyleCnt="0"/>
      <dgm:spPr/>
    </dgm:pt>
    <dgm:pt modelId="{A849C02B-2BD6-4D5D-B810-3D4DE7598795}" type="pres">
      <dgm:prSet presAssocID="{144315CD-F691-4753-94B8-F44E098A3EBB}" presName="Accent" presStyleLbl="node1" presStyleIdx="2" presStyleCnt="6"/>
      <dgm:spPr/>
    </dgm:pt>
    <dgm:pt modelId="{57C036D4-A77F-418C-8DBD-E42E2C19718B}" type="pres">
      <dgm:prSet presAssocID="{144315CD-F691-4753-94B8-F44E098A3EBB}" presName="ParentBackground4" presStyleCnt="0"/>
      <dgm:spPr/>
    </dgm:pt>
    <dgm:pt modelId="{D19ABB68-303F-478F-A865-FBB9B774EB57}" type="pres">
      <dgm:prSet presAssocID="{144315CD-F691-4753-94B8-F44E098A3EBB}" presName="ParentBackground" presStyleLbl="fgAcc1" presStyleIdx="2" presStyleCnt="6"/>
      <dgm:spPr/>
    </dgm:pt>
    <dgm:pt modelId="{FE0A45EA-B055-4A3D-895D-14332CA9B26D}" type="pres">
      <dgm:prSet presAssocID="{144315CD-F691-4753-94B8-F44E098A3EBB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E3289B3-5333-4FE7-A15A-B74328C21D01}" type="pres">
      <dgm:prSet presAssocID="{144315CD-F691-4753-94B8-F44E098A3EBB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8144B456-7C3E-4578-8DE1-889241F795BD}" type="pres">
      <dgm:prSet presAssocID="{0EC4891C-3D11-4CA1-A563-06C3BF9799D8}" presName="Accent3" presStyleCnt="0"/>
      <dgm:spPr/>
    </dgm:pt>
    <dgm:pt modelId="{E8103AC3-9CD8-4457-92FC-8F1FFE37D847}" type="pres">
      <dgm:prSet presAssocID="{0EC4891C-3D11-4CA1-A563-06C3BF9799D8}" presName="Accent" presStyleLbl="node1" presStyleIdx="3" presStyleCnt="6"/>
      <dgm:spPr/>
    </dgm:pt>
    <dgm:pt modelId="{080820F5-A2B9-471A-BBD7-D6CF3B552AE7}" type="pres">
      <dgm:prSet presAssocID="{0EC4891C-3D11-4CA1-A563-06C3BF9799D8}" presName="ParentBackground3" presStyleCnt="0"/>
      <dgm:spPr/>
    </dgm:pt>
    <dgm:pt modelId="{2611C0A6-40E9-4DB2-9BC4-315FF5CF56B4}" type="pres">
      <dgm:prSet presAssocID="{0EC4891C-3D11-4CA1-A563-06C3BF9799D8}" presName="ParentBackground" presStyleLbl="fgAcc1" presStyleIdx="3" presStyleCnt="6"/>
      <dgm:spPr/>
    </dgm:pt>
    <dgm:pt modelId="{73132C84-BBC8-45D9-995B-CD40C8BE9986}" type="pres">
      <dgm:prSet presAssocID="{0EC4891C-3D11-4CA1-A563-06C3BF9799D8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E13172-764B-4AD8-A9F2-301241F77DB2}" type="pres">
      <dgm:prSet presAssocID="{0EC4891C-3D11-4CA1-A563-06C3BF9799D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F5E0B29A-94BA-41C4-A951-7711740E80B5}" type="pres">
      <dgm:prSet presAssocID="{3F180C5B-B05E-4093-BB9E-D788051F4E6A}" presName="Accent2" presStyleCnt="0"/>
      <dgm:spPr/>
    </dgm:pt>
    <dgm:pt modelId="{12E87904-4CC5-4458-9288-5F84320C0F3C}" type="pres">
      <dgm:prSet presAssocID="{3F180C5B-B05E-4093-BB9E-D788051F4E6A}" presName="Accent" presStyleLbl="node1" presStyleIdx="4" presStyleCnt="6"/>
      <dgm:spPr/>
    </dgm:pt>
    <dgm:pt modelId="{3442BD09-229D-4962-A6D6-9862A0E74E5F}" type="pres">
      <dgm:prSet presAssocID="{3F180C5B-B05E-4093-BB9E-D788051F4E6A}" presName="ParentBackground2" presStyleCnt="0"/>
      <dgm:spPr/>
    </dgm:pt>
    <dgm:pt modelId="{0CE6DAED-125E-46D6-A71D-0F21C752C50F}" type="pres">
      <dgm:prSet presAssocID="{3F180C5B-B05E-4093-BB9E-D788051F4E6A}" presName="ParentBackground" presStyleLbl="fgAcc1" presStyleIdx="4" presStyleCnt="6"/>
      <dgm:spPr/>
    </dgm:pt>
    <dgm:pt modelId="{3EC873B8-B555-4407-85E7-E3243D7F11AB}" type="pres">
      <dgm:prSet presAssocID="{3F180C5B-B05E-4093-BB9E-D788051F4E6A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6A69AAA-1787-4892-9477-940A69627B7B}" type="pres">
      <dgm:prSet presAssocID="{3F180C5B-B05E-4093-BB9E-D788051F4E6A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ACA72E76-CDD6-471A-A9FE-9653CD96DFBE}" type="pres">
      <dgm:prSet presAssocID="{9B8DB99A-EC8F-41E3-90E8-A28AF54FA402}" presName="Accent1" presStyleCnt="0"/>
      <dgm:spPr/>
    </dgm:pt>
    <dgm:pt modelId="{D2CC7C59-5450-4336-B842-0A00399B231A}" type="pres">
      <dgm:prSet presAssocID="{9B8DB99A-EC8F-41E3-90E8-A28AF54FA402}" presName="Accent" presStyleLbl="node1" presStyleIdx="5" presStyleCnt="6"/>
      <dgm:spPr/>
    </dgm:pt>
    <dgm:pt modelId="{4213FE8D-02F8-49BF-B0D9-80958505BCF0}" type="pres">
      <dgm:prSet presAssocID="{9B8DB99A-EC8F-41E3-90E8-A28AF54FA402}" presName="ParentBackground1" presStyleCnt="0"/>
      <dgm:spPr/>
    </dgm:pt>
    <dgm:pt modelId="{778C86CF-EAC7-435A-B5F6-A2B629111ABB}" type="pres">
      <dgm:prSet presAssocID="{9B8DB99A-EC8F-41E3-90E8-A28AF54FA402}" presName="ParentBackground" presStyleLbl="fgAcc1" presStyleIdx="5" presStyleCnt="6"/>
      <dgm:spPr/>
    </dgm:pt>
    <dgm:pt modelId="{8E870135-5C7F-418F-9450-4A77FFF3945C}" type="pres">
      <dgm:prSet presAssocID="{9B8DB99A-EC8F-41E3-90E8-A28AF54FA402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65EA558-91DA-4FF8-9D02-D8F26CE42942}" type="pres">
      <dgm:prSet presAssocID="{9B8DB99A-EC8F-41E3-90E8-A28AF54FA402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1EB29E00-8088-4F8D-8910-A1C7227755C3}" srcId="{3F180C5B-B05E-4093-BB9E-D788051F4E6A}" destId="{ABBBDAEE-4338-4060-B9A4-31386224F56C}" srcOrd="1" destOrd="0" parTransId="{405305A7-4EB2-4A9D-9F6C-D053C6B23043}" sibTransId="{895A16A8-29F5-4B06-89B8-2AD8FD572983}"/>
    <dgm:cxn modelId="{7DC1E10C-674C-4D9E-9D7C-BC9F14A52C23}" type="presOf" srcId="{A527192E-F4BC-4229-BBBF-D4CA083B77A4}" destId="{FE0A45EA-B055-4A3D-895D-14332CA9B26D}" srcOrd="0" destOrd="2" presId="urn:microsoft.com/office/officeart/2011/layout/CircleProcess"/>
    <dgm:cxn modelId="{72D7810D-13F5-4917-8E35-D8A221202909}" type="presOf" srcId="{3E4702D0-64C0-450C-AC72-D4D75E9AB1AA}" destId="{FE0A45EA-B055-4A3D-895D-14332CA9B26D}" srcOrd="0" destOrd="0" presId="urn:microsoft.com/office/officeart/2011/layout/CircleProcess"/>
    <dgm:cxn modelId="{4384FF14-6A31-41C2-AFDF-1CC7652D319F}" type="presOf" srcId="{0DD00332-5906-40B7-8280-61110114D56B}" destId="{8E870135-5C7F-418F-9450-4A77FFF3945C}" srcOrd="0" destOrd="0" presId="urn:microsoft.com/office/officeart/2011/layout/CircleProcess"/>
    <dgm:cxn modelId="{8F7EA415-B002-49CE-B746-514B3E05449C}" type="presOf" srcId="{3F180C5B-B05E-4093-BB9E-D788051F4E6A}" destId="{56A69AAA-1787-4892-9477-940A69627B7B}" srcOrd="1" destOrd="0" presId="urn:microsoft.com/office/officeart/2011/layout/CircleProcess"/>
    <dgm:cxn modelId="{5844FA1E-13CD-4A53-9FF3-2DEF34B8B03C}" type="presOf" srcId="{8154CD91-295B-4A4D-8DB7-9EE727354D91}" destId="{234626DF-FB3C-4D29-8D0E-4AF631A6D48C}" srcOrd="1" destOrd="0" presId="urn:microsoft.com/office/officeart/2011/layout/CircleProcess"/>
    <dgm:cxn modelId="{62AB7C23-9E0F-4103-82CD-A81B188F9260}" srcId="{8154CD91-295B-4A4D-8DB7-9EE727354D91}" destId="{7EA747AA-A48A-434A-8A93-B08E2EC766D8}" srcOrd="1" destOrd="0" parTransId="{A8025274-3FA2-45E4-B509-12A4F662DEA1}" sibTransId="{A14B78EA-1CDE-4EAF-9A3B-BD15D7984AD6}"/>
    <dgm:cxn modelId="{FBCFDA23-9560-471F-9FE3-DBD40080AF8E}" type="presOf" srcId="{3F500E50-290C-4E92-B497-D296671B3902}" destId="{B37CE723-6904-4987-9EBF-350A3338D6DD}" srcOrd="0" destOrd="0" presId="urn:microsoft.com/office/officeart/2011/layout/CircleProcess"/>
    <dgm:cxn modelId="{C5F1562D-727C-40A9-93E8-C315232DEA6E}" srcId="{3F500E50-290C-4E92-B497-D296671B3902}" destId="{8154CD91-295B-4A4D-8DB7-9EE727354D91}" srcOrd="4" destOrd="0" parTransId="{BE296851-B188-4A54-AA1E-C3BE05368989}" sibTransId="{CDD76D2D-263F-4437-B876-F04A605A2922}"/>
    <dgm:cxn modelId="{744E2A2F-C838-4BEC-9AD5-B5CEBD1C8464}" srcId="{3F500E50-290C-4E92-B497-D296671B3902}" destId="{9B8DB99A-EC8F-41E3-90E8-A28AF54FA402}" srcOrd="0" destOrd="0" parTransId="{A3A0100E-370B-479D-B8AD-3393A305CDC2}" sibTransId="{9945ED23-A05C-417A-9697-ADFC95EDC8E8}"/>
    <dgm:cxn modelId="{0155EF30-9E8A-4285-BFEB-E9002C0C4A3D}" type="presOf" srcId="{3F180C5B-B05E-4093-BB9E-D788051F4E6A}" destId="{0CE6DAED-125E-46D6-A71D-0F21C752C50F}" srcOrd="0" destOrd="0" presId="urn:microsoft.com/office/officeart/2011/layout/CircleProcess"/>
    <dgm:cxn modelId="{3E27673B-7CAC-452B-B935-0641B229A91F}" srcId="{8154CD91-295B-4A4D-8DB7-9EE727354D91}" destId="{E7E1F2B0-A2EA-4545-8115-23FCBA49F12C}" srcOrd="2" destOrd="0" parTransId="{329C4E11-FEA9-4ECA-A398-D8A56670356B}" sibTransId="{B3915A87-2FB3-4C5E-A3A8-97E1A5933203}"/>
    <dgm:cxn modelId="{C9690E3E-4D30-4952-86D1-CE14D70FA79F}" type="presOf" srcId="{FF85D134-1DCA-4689-8F7D-A9C6C662ED83}" destId="{3EC873B8-B555-4407-85E7-E3243D7F11AB}" srcOrd="0" destOrd="3" presId="urn:microsoft.com/office/officeart/2011/layout/CircleProcess"/>
    <dgm:cxn modelId="{C163A264-EA72-496A-BC7F-774D3B5A8B93}" srcId="{9B8DB99A-EC8F-41E3-90E8-A28AF54FA402}" destId="{0DD00332-5906-40B7-8280-61110114D56B}" srcOrd="0" destOrd="0" parTransId="{AEACE966-8BD0-44F0-9784-D368DE94443C}" sibTransId="{4B9DA18A-0ECA-4D9B-93B6-F0477B893796}"/>
    <dgm:cxn modelId="{97E65A65-B1FC-49ED-B398-188253B3CE8C}" srcId="{144315CD-F691-4753-94B8-F44E098A3EBB}" destId="{DF31E075-0669-43B7-9BF1-49887BD39982}" srcOrd="3" destOrd="0" parTransId="{CB0492AD-33E8-480A-AF73-030DEF79A1AF}" sibTransId="{7D7241FA-03A3-40E2-8C78-931862D6F62A}"/>
    <dgm:cxn modelId="{4BD50666-FF7F-4C2E-886C-E8D115691713}" type="presOf" srcId="{144315CD-F691-4753-94B8-F44E098A3EBB}" destId="{8E3289B3-5333-4FE7-A15A-B74328C21D01}" srcOrd="1" destOrd="0" presId="urn:microsoft.com/office/officeart/2011/layout/CircleProcess"/>
    <dgm:cxn modelId="{E00B4A47-A844-4E58-B042-55AC58FF11D7}" srcId="{3F180C5B-B05E-4093-BB9E-D788051F4E6A}" destId="{7E2C6A3B-0396-4451-91E5-A93140207BB6}" srcOrd="0" destOrd="0" parTransId="{4322DF87-6806-4437-A94A-7F994415DF22}" sibTransId="{03E752DD-6BCD-4F3B-AF26-1808FBC01634}"/>
    <dgm:cxn modelId="{0A4D246B-6408-40CD-A6D2-71DCE0C88327}" type="presOf" srcId="{E7E1F2B0-A2EA-4545-8115-23FCBA49F12C}" destId="{DC748B57-FA36-4C4C-A069-9792C455A2D5}" srcOrd="0" destOrd="2" presId="urn:microsoft.com/office/officeart/2011/layout/CircleProcess"/>
    <dgm:cxn modelId="{996ED24D-77F0-4A32-9936-31E736497471}" type="presOf" srcId="{3655E8ED-82C7-4BB2-92D9-D299BFA91693}" destId="{3EC873B8-B555-4407-85E7-E3243D7F11AB}" srcOrd="0" destOrd="2" presId="urn:microsoft.com/office/officeart/2011/layout/CircleProcess"/>
    <dgm:cxn modelId="{E7752070-78D9-4C4F-B987-88393A8C23AD}" type="presOf" srcId="{BED97C5A-E97B-4F45-B503-A0034A9A8BCE}" destId="{DC748B57-FA36-4C4C-A069-9792C455A2D5}" srcOrd="0" destOrd="3" presId="urn:microsoft.com/office/officeart/2011/layout/CircleProcess"/>
    <dgm:cxn modelId="{342FA255-61E4-4F8B-9E82-DAD3C778F4D9}" type="presOf" srcId="{2BE8C7E9-2FF1-43CC-A5AB-C61A3A306F61}" destId="{73132C84-BBC8-45D9-995B-CD40C8BE9986}" srcOrd="0" destOrd="1" presId="urn:microsoft.com/office/officeart/2011/layout/CircleProcess"/>
    <dgm:cxn modelId="{03EF1657-70E1-406C-AB97-D30C4632F42A}" srcId="{9B8DB99A-EC8F-41E3-90E8-A28AF54FA402}" destId="{209489B5-CCA2-499A-A5E3-E559223B05F0}" srcOrd="1" destOrd="0" parTransId="{BD93B57A-9E77-40A5-8F15-D37EDB149F9D}" sibTransId="{15AB8E03-C3BD-4CA2-8C56-C32FB331B961}"/>
    <dgm:cxn modelId="{01A64178-2360-4A7F-80FC-A300131CD171}" srcId="{144315CD-F691-4753-94B8-F44E098A3EBB}" destId="{A527192E-F4BC-4229-BBBF-D4CA083B77A4}" srcOrd="2" destOrd="0" parTransId="{B70ED040-AD89-4738-8F03-2B4B51402D9C}" sibTransId="{309BDEFB-E07B-41C0-BFB7-71FFC09F1DF5}"/>
    <dgm:cxn modelId="{DDFF2A7B-C27E-4D33-B6D5-32DA5A64A2BA}" srcId="{3F500E50-290C-4E92-B497-D296671B3902}" destId="{3F180C5B-B05E-4093-BB9E-D788051F4E6A}" srcOrd="1" destOrd="0" parTransId="{AB362633-8876-44AC-91A3-93ACC7E9F122}" sibTransId="{5B0A4B49-BFDB-420D-AE6E-1D2B1A491A11}"/>
    <dgm:cxn modelId="{D25E207E-2D99-434D-BCDD-B631277EA4FC}" srcId="{8154CD91-295B-4A4D-8DB7-9EE727354D91}" destId="{06CE5508-D06A-4119-8498-985AEE05CCBB}" srcOrd="0" destOrd="0" parTransId="{D2FCC9C2-EC48-4ACF-8973-FDCDDE872BC5}" sibTransId="{3E8CDFDA-96FE-4E88-8104-0B898BE3AD07}"/>
    <dgm:cxn modelId="{E5664180-2E02-46FB-90C1-FE37836CDFBF}" srcId="{3F500E50-290C-4E92-B497-D296671B3902}" destId="{7563EEBD-5157-492E-8F70-26963DCB6E2F}" srcOrd="5" destOrd="0" parTransId="{407A9227-9B0D-4447-941B-5AB8E6CF9340}" sibTransId="{EB6AE787-C22A-43FC-89B8-FDCCED9357B2}"/>
    <dgm:cxn modelId="{03E7AA9D-62C1-429D-AC78-FC3E4E31AD5D}" type="presOf" srcId="{8154CD91-295B-4A4D-8DB7-9EE727354D91}" destId="{9B658118-5A18-46E3-B592-DCA3EB54A41F}" srcOrd="0" destOrd="0" presId="urn:microsoft.com/office/officeart/2011/layout/CircleProcess"/>
    <dgm:cxn modelId="{AACF27A1-0A18-4574-BD12-CF63C0277987}" srcId="{0EC4891C-3D11-4CA1-A563-06C3BF9799D8}" destId="{2BE8C7E9-2FF1-43CC-A5AB-C61A3A306F61}" srcOrd="1" destOrd="0" parTransId="{76784FDD-4E60-48DC-8439-07AEFEF74630}" sibTransId="{98B78605-F93A-41E4-A8E3-E03959DC0A71}"/>
    <dgm:cxn modelId="{92A739A4-A12C-4E29-89BC-A9A496E7D5B2}" srcId="{3F500E50-290C-4E92-B497-D296671B3902}" destId="{144315CD-F691-4753-94B8-F44E098A3EBB}" srcOrd="3" destOrd="0" parTransId="{36CFE2DF-C6BD-452B-BC4C-DA68E3C61849}" sibTransId="{C4BDC304-C78B-4195-9A97-1DE0248D8E30}"/>
    <dgm:cxn modelId="{E71853A8-75AD-4892-85DC-4788369C2313}" type="presOf" srcId="{144315CD-F691-4753-94B8-F44E098A3EBB}" destId="{D19ABB68-303F-478F-A865-FBB9B774EB57}" srcOrd="0" destOrd="0" presId="urn:microsoft.com/office/officeart/2011/layout/CircleProcess"/>
    <dgm:cxn modelId="{FA4EA8A8-5B51-4B59-833C-0BBADEAAC9A2}" srcId="{9B8DB99A-EC8F-41E3-90E8-A28AF54FA402}" destId="{BEC97EF2-85AE-4A2B-8281-79B78DF2C7A2}" srcOrd="2" destOrd="0" parTransId="{8850AFA1-3A2D-49B0-AE99-8507D612B77C}" sibTransId="{22DBEEA6-0ADB-4FB5-9E9F-0A01B1A24418}"/>
    <dgm:cxn modelId="{E6C424AE-2E82-4312-904C-61AA08F7F7F7}" type="presOf" srcId="{9B8DB99A-EC8F-41E3-90E8-A28AF54FA402}" destId="{778C86CF-EAC7-435A-B5F6-A2B629111ABB}" srcOrd="0" destOrd="0" presId="urn:microsoft.com/office/officeart/2011/layout/CircleProcess"/>
    <dgm:cxn modelId="{E7B89BB2-29C0-4B1C-9598-78A8D70ADAFB}" srcId="{3F500E50-290C-4E92-B497-D296671B3902}" destId="{0EC4891C-3D11-4CA1-A563-06C3BF9799D8}" srcOrd="2" destOrd="0" parTransId="{E5C3D99A-5C08-4DF6-8DA1-2051707F9B34}" sibTransId="{4CB585A0-93B1-484B-9651-DF476E3031A5}"/>
    <dgm:cxn modelId="{7364BDB3-2587-4C4F-8573-96C6F0BE5B5F}" type="presOf" srcId="{209489B5-CCA2-499A-A5E3-E559223B05F0}" destId="{8E870135-5C7F-418F-9450-4A77FFF3945C}" srcOrd="0" destOrd="1" presId="urn:microsoft.com/office/officeart/2011/layout/CircleProcess"/>
    <dgm:cxn modelId="{E13625B5-E2CA-462F-AC3B-C42B800B6946}" type="presOf" srcId="{4E7E1C17-8117-4CB8-8ED4-D7A6A63544C4}" destId="{73132C84-BBC8-45D9-995B-CD40C8BE9986}" srcOrd="0" destOrd="0" presId="urn:microsoft.com/office/officeart/2011/layout/CircleProcess"/>
    <dgm:cxn modelId="{96658FBB-CDAF-411B-9874-6F3DB1A7D143}" type="presOf" srcId="{9B8DB99A-EC8F-41E3-90E8-A28AF54FA402}" destId="{865EA558-91DA-4FF8-9D02-D8F26CE42942}" srcOrd="1" destOrd="0" presId="urn:microsoft.com/office/officeart/2011/layout/CircleProcess"/>
    <dgm:cxn modelId="{DF8A0FC1-2401-477A-AC94-8740333B7807}" srcId="{144315CD-F691-4753-94B8-F44E098A3EBB}" destId="{3E4702D0-64C0-450C-AC72-D4D75E9AB1AA}" srcOrd="0" destOrd="0" parTransId="{E7671939-AA04-4608-A8C3-6F113B5240EC}" sibTransId="{DD57F6EB-6FD4-4735-8F98-FC510E77228F}"/>
    <dgm:cxn modelId="{F10147C8-57C4-40AC-B61B-6C1D984C88EC}" srcId="{8154CD91-295B-4A4D-8DB7-9EE727354D91}" destId="{BED97C5A-E97B-4F45-B503-A0034A9A8BCE}" srcOrd="3" destOrd="0" parTransId="{FD30E1A5-5D25-41B2-8210-E66AC705D9E0}" sibTransId="{406F3B64-92C1-460C-A237-7868388864CA}"/>
    <dgm:cxn modelId="{46837ACA-AD49-47AE-9A0C-60019606A7CE}" srcId="{0EC4891C-3D11-4CA1-A563-06C3BF9799D8}" destId="{4E7E1C17-8117-4CB8-8ED4-D7A6A63544C4}" srcOrd="0" destOrd="0" parTransId="{5308E17C-B063-4145-830C-2A8D93629016}" sibTransId="{3CBBD927-A69A-42AF-BF8F-8CD25FEF415D}"/>
    <dgm:cxn modelId="{5DD123CB-59F8-42EA-ACE3-F79611A312AA}" type="presOf" srcId="{06CE5508-D06A-4119-8498-985AEE05CCBB}" destId="{DC748B57-FA36-4C4C-A069-9792C455A2D5}" srcOrd="0" destOrd="0" presId="urn:microsoft.com/office/officeart/2011/layout/CircleProcess"/>
    <dgm:cxn modelId="{BCFE31CE-E9C6-41BE-8E42-64BE0AC5796D}" type="presOf" srcId="{7E2C6A3B-0396-4451-91E5-A93140207BB6}" destId="{3EC873B8-B555-4407-85E7-E3243D7F11AB}" srcOrd="0" destOrd="0" presId="urn:microsoft.com/office/officeart/2011/layout/CircleProcess"/>
    <dgm:cxn modelId="{65828AD4-40C1-4025-8BA0-E39D1990AEAD}" type="presOf" srcId="{7563EEBD-5157-492E-8F70-26963DCB6E2F}" destId="{9FC9FE43-48D2-4039-8135-4832BD22AF9E}" srcOrd="1" destOrd="0" presId="urn:microsoft.com/office/officeart/2011/layout/CircleProcess"/>
    <dgm:cxn modelId="{9C8D65D6-3ABD-4672-9D60-3693EAEB3717}" type="presOf" srcId="{ABBBDAEE-4338-4060-B9A4-31386224F56C}" destId="{3EC873B8-B555-4407-85E7-E3243D7F11AB}" srcOrd="0" destOrd="1" presId="urn:microsoft.com/office/officeart/2011/layout/CircleProcess"/>
    <dgm:cxn modelId="{60A4BFDA-E00A-46E2-A77C-1EFD83D55668}" type="presOf" srcId="{62D11DC3-76D6-49FE-B7B0-4DEC1E0111F6}" destId="{FE0A45EA-B055-4A3D-895D-14332CA9B26D}" srcOrd="0" destOrd="1" presId="urn:microsoft.com/office/officeart/2011/layout/CircleProcess"/>
    <dgm:cxn modelId="{C1C8D2E1-F465-46C4-A3E2-F2CA8A40444A}" type="presOf" srcId="{DF31E075-0669-43B7-9BF1-49887BD39982}" destId="{FE0A45EA-B055-4A3D-895D-14332CA9B26D}" srcOrd="0" destOrd="3" presId="urn:microsoft.com/office/officeart/2011/layout/CircleProcess"/>
    <dgm:cxn modelId="{7547DCE4-73D5-4F0C-8E99-9C832DE289BC}" type="presOf" srcId="{BEC97EF2-85AE-4A2B-8281-79B78DF2C7A2}" destId="{8E870135-5C7F-418F-9450-4A77FFF3945C}" srcOrd="0" destOrd="2" presId="urn:microsoft.com/office/officeart/2011/layout/CircleProcess"/>
    <dgm:cxn modelId="{4AF6E5ED-0B47-47B9-ACC1-0FEED397BD65}" srcId="{144315CD-F691-4753-94B8-F44E098A3EBB}" destId="{62D11DC3-76D6-49FE-B7B0-4DEC1E0111F6}" srcOrd="1" destOrd="0" parTransId="{206B4D23-1F45-4478-ABB1-EF0DA7197BDB}" sibTransId="{4DF96E66-2C0B-4F8B-BC2D-41BD6BDB9D5A}"/>
    <dgm:cxn modelId="{5DEE98F1-30B6-4C12-9B5C-9E5BC0E7D2BE}" type="presOf" srcId="{7EA747AA-A48A-434A-8A93-B08E2EC766D8}" destId="{DC748B57-FA36-4C4C-A069-9792C455A2D5}" srcOrd="0" destOrd="1" presId="urn:microsoft.com/office/officeart/2011/layout/CircleProcess"/>
    <dgm:cxn modelId="{C185DCF7-D665-46DE-B249-D78E261C907B}" srcId="{3F180C5B-B05E-4093-BB9E-D788051F4E6A}" destId="{FF85D134-1DCA-4689-8F7D-A9C6C662ED83}" srcOrd="3" destOrd="0" parTransId="{0E0BB6A3-E951-4B29-814E-54E30DA0A47B}" sibTransId="{723D466C-DB61-4445-9DD2-0B4F919EDCB8}"/>
    <dgm:cxn modelId="{92D7A1F9-BE3B-4019-B063-216B9619CA32}" type="presOf" srcId="{0EC4891C-3D11-4CA1-A563-06C3BF9799D8}" destId="{2611C0A6-40E9-4DB2-9BC4-315FF5CF56B4}" srcOrd="0" destOrd="0" presId="urn:microsoft.com/office/officeart/2011/layout/CircleProcess"/>
    <dgm:cxn modelId="{3A2C35FA-2599-4292-AD84-F1994A43E20B}" type="presOf" srcId="{0EC4891C-3D11-4CA1-A563-06C3BF9799D8}" destId="{B0E13172-764B-4AD8-A9F2-301241F77DB2}" srcOrd="1" destOrd="0" presId="urn:microsoft.com/office/officeart/2011/layout/CircleProcess"/>
    <dgm:cxn modelId="{102A7BFB-4D4B-4E9C-B424-D1BD6B6B0FB5}" srcId="{3F180C5B-B05E-4093-BB9E-D788051F4E6A}" destId="{3655E8ED-82C7-4BB2-92D9-D299BFA91693}" srcOrd="2" destOrd="0" parTransId="{9FFDF1D9-D6F3-458F-87F0-7FB51415A3FD}" sibTransId="{4DCBDB93-A0C8-467E-9770-D80A7032A988}"/>
    <dgm:cxn modelId="{570854FD-6EBD-4BB2-A7A3-E70487B55F0C}" type="presOf" srcId="{7563EEBD-5157-492E-8F70-26963DCB6E2F}" destId="{67D05087-1FA6-418B-9A70-733B568C16A7}" srcOrd="0" destOrd="0" presId="urn:microsoft.com/office/officeart/2011/layout/CircleProcess"/>
    <dgm:cxn modelId="{7DE9F5E9-EC8F-4B9D-B432-3E01B1F0835F}" type="presParOf" srcId="{B37CE723-6904-4987-9EBF-350A3338D6DD}" destId="{55514790-C055-410E-84DF-14C4E586E2BB}" srcOrd="0" destOrd="0" presId="urn:microsoft.com/office/officeart/2011/layout/CircleProcess"/>
    <dgm:cxn modelId="{CCF4F314-4D4D-47B5-BC1E-E6E8224E8165}" type="presParOf" srcId="{55514790-C055-410E-84DF-14C4E586E2BB}" destId="{1E01564A-D30B-44DA-8900-DD1E8DA47CBB}" srcOrd="0" destOrd="0" presId="urn:microsoft.com/office/officeart/2011/layout/CircleProcess"/>
    <dgm:cxn modelId="{CE2B4E8F-67E2-43CB-9030-43FFE91B6191}" type="presParOf" srcId="{B37CE723-6904-4987-9EBF-350A3338D6DD}" destId="{51B81A83-35C5-40B8-9E66-32A391E6B4BF}" srcOrd="1" destOrd="0" presId="urn:microsoft.com/office/officeart/2011/layout/CircleProcess"/>
    <dgm:cxn modelId="{2CAEBCD4-7C90-4FE2-AB33-1571CFCF69E3}" type="presParOf" srcId="{51B81A83-35C5-40B8-9E66-32A391E6B4BF}" destId="{67D05087-1FA6-418B-9A70-733B568C16A7}" srcOrd="0" destOrd="0" presId="urn:microsoft.com/office/officeart/2011/layout/CircleProcess"/>
    <dgm:cxn modelId="{FDF77A39-2688-402C-A35B-F120938EE4B0}" type="presParOf" srcId="{B37CE723-6904-4987-9EBF-350A3338D6DD}" destId="{9FC9FE43-48D2-4039-8135-4832BD22AF9E}" srcOrd="2" destOrd="0" presId="urn:microsoft.com/office/officeart/2011/layout/CircleProcess"/>
    <dgm:cxn modelId="{ACACF240-9B75-424A-9416-A435230CFED8}" type="presParOf" srcId="{B37CE723-6904-4987-9EBF-350A3338D6DD}" destId="{F7905C27-AE59-4895-B4B9-FCBC1B485B4F}" srcOrd="3" destOrd="0" presId="urn:microsoft.com/office/officeart/2011/layout/CircleProcess"/>
    <dgm:cxn modelId="{39EC53EE-2C62-4835-8319-496293EF6C58}" type="presParOf" srcId="{F7905C27-AE59-4895-B4B9-FCBC1B485B4F}" destId="{E473DE87-C5D3-4F23-BD3B-C0E142D7D7BB}" srcOrd="0" destOrd="0" presId="urn:microsoft.com/office/officeart/2011/layout/CircleProcess"/>
    <dgm:cxn modelId="{B34C57A5-D0B8-486E-A66B-327CC8EBDFF1}" type="presParOf" srcId="{B37CE723-6904-4987-9EBF-350A3338D6DD}" destId="{BD2FBFA2-DE6C-43C9-AB7E-03CB3F050857}" srcOrd="4" destOrd="0" presId="urn:microsoft.com/office/officeart/2011/layout/CircleProcess"/>
    <dgm:cxn modelId="{99050EBB-22D7-4616-959E-860FDDB04533}" type="presParOf" srcId="{BD2FBFA2-DE6C-43C9-AB7E-03CB3F050857}" destId="{9B658118-5A18-46E3-B592-DCA3EB54A41F}" srcOrd="0" destOrd="0" presId="urn:microsoft.com/office/officeart/2011/layout/CircleProcess"/>
    <dgm:cxn modelId="{C7556DE8-4E01-44BC-9DF5-98A3EAB42A9C}" type="presParOf" srcId="{B37CE723-6904-4987-9EBF-350A3338D6DD}" destId="{DC748B57-FA36-4C4C-A069-9792C455A2D5}" srcOrd="5" destOrd="0" presId="urn:microsoft.com/office/officeart/2011/layout/CircleProcess"/>
    <dgm:cxn modelId="{48A8C1A9-3C0E-46D5-9DA9-BC32E01CE826}" type="presParOf" srcId="{B37CE723-6904-4987-9EBF-350A3338D6DD}" destId="{234626DF-FB3C-4D29-8D0E-4AF631A6D48C}" srcOrd="6" destOrd="0" presId="urn:microsoft.com/office/officeart/2011/layout/CircleProcess"/>
    <dgm:cxn modelId="{AC3AD2DF-09A4-4BDF-9858-DB693C3943FE}" type="presParOf" srcId="{B37CE723-6904-4987-9EBF-350A3338D6DD}" destId="{C2FFE05B-90EF-4155-B91B-E1D0D2DB7D32}" srcOrd="7" destOrd="0" presId="urn:microsoft.com/office/officeart/2011/layout/CircleProcess"/>
    <dgm:cxn modelId="{F4A3247A-9F5D-47C9-B009-51DF4E3782B5}" type="presParOf" srcId="{C2FFE05B-90EF-4155-B91B-E1D0D2DB7D32}" destId="{A849C02B-2BD6-4D5D-B810-3D4DE7598795}" srcOrd="0" destOrd="0" presId="urn:microsoft.com/office/officeart/2011/layout/CircleProcess"/>
    <dgm:cxn modelId="{CFFF1529-E34B-4B7B-9FAC-B4F813306470}" type="presParOf" srcId="{B37CE723-6904-4987-9EBF-350A3338D6DD}" destId="{57C036D4-A77F-418C-8DBD-E42E2C19718B}" srcOrd="8" destOrd="0" presId="urn:microsoft.com/office/officeart/2011/layout/CircleProcess"/>
    <dgm:cxn modelId="{06AB1C1E-5A9A-4C2D-A227-D5A22BD25CC0}" type="presParOf" srcId="{57C036D4-A77F-418C-8DBD-E42E2C19718B}" destId="{D19ABB68-303F-478F-A865-FBB9B774EB57}" srcOrd="0" destOrd="0" presId="urn:microsoft.com/office/officeart/2011/layout/CircleProcess"/>
    <dgm:cxn modelId="{7294DF38-99C9-4907-9E2B-215B2E6ADEF3}" type="presParOf" srcId="{B37CE723-6904-4987-9EBF-350A3338D6DD}" destId="{FE0A45EA-B055-4A3D-895D-14332CA9B26D}" srcOrd="9" destOrd="0" presId="urn:microsoft.com/office/officeart/2011/layout/CircleProcess"/>
    <dgm:cxn modelId="{3E382DB4-2B9A-4893-8881-C27AEA74A642}" type="presParOf" srcId="{B37CE723-6904-4987-9EBF-350A3338D6DD}" destId="{8E3289B3-5333-4FE7-A15A-B74328C21D01}" srcOrd="10" destOrd="0" presId="urn:microsoft.com/office/officeart/2011/layout/CircleProcess"/>
    <dgm:cxn modelId="{2F5F41EC-6F4F-4DF9-BDFA-FA5DFEAB2447}" type="presParOf" srcId="{B37CE723-6904-4987-9EBF-350A3338D6DD}" destId="{8144B456-7C3E-4578-8DE1-889241F795BD}" srcOrd="11" destOrd="0" presId="urn:microsoft.com/office/officeart/2011/layout/CircleProcess"/>
    <dgm:cxn modelId="{34578974-B2DC-4CCF-8605-54C559A101A5}" type="presParOf" srcId="{8144B456-7C3E-4578-8DE1-889241F795BD}" destId="{E8103AC3-9CD8-4457-92FC-8F1FFE37D847}" srcOrd="0" destOrd="0" presId="urn:microsoft.com/office/officeart/2011/layout/CircleProcess"/>
    <dgm:cxn modelId="{1B4808E1-E6C5-4F5F-BE51-B9AB64FD6F3D}" type="presParOf" srcId="{B37CE723-6904-4987-9EBF-350A3338D6DD}" destId="{080820F5-A2B9-471A-BBD7-D6CF3B552AE7}" srcOrd="12" destOrd="0" presId="urn:microsoft.com/office/officeart/2011/layout/CircleProcess"/>
    <dgm:cxn modelId="{EBA695AC-F952-494B-8787-4CFC0AC7C63B}" type="presParOf" srcId="{080820F5-A2B9-471A-BBD7-D6CF3B552AE7}" destId="{2611C0A6-40E9-4DB2-9BC4-315FF5CF56B4}" srcOrd="0" destOrd="0" presId="urn:microsoft.com/office/officeart/2011/layout/CircleProcess"/>
    <dgm:cxn modelId="{45FCF78C-991E-4BFD-A340-BF52739FE970}" type="presParOf" srcId="{B37CE723-6904-4987-9EBF-350A3338D6DD}" destId="{73132C84-BBC8-45D9-995B-CD40C8BE9986}" srcOrd="13" destOrd="0" presId="urn:microsoft.com/office/officeart/2011/layout/CircleProcess"/>
    <dgm:cxn modelId="{AC8080CC-E24D-41ED-8699-7D3E3DA7423E}" type="presParOf" srcId="{B37CE723-6904-4987-9EBF-350A3338D6DD}" destId="{B0E13172-764B-4AD8-A9F2-301241F77DB2}" srcOrd="14" destOrd="0" presId="urn:microsoft.com/office/officeart/2011/layout/CircleProcess"/>
    <dgm:cxn modelId="{DDED32B7-4B57-4B00-BF48-07327B295B37}" type="presParOf" srcId="{B37CE723-6904-4987-9EBF-350A3338D6DD}" destId="{F5E0B29A-94BA-41C4-A951-7711740E80B5}" srcOrd="15" destOrd="0" presId="urn:microsoft.com/office/officeart/2011/layout/CircleProcess"/>
    <dgm:cxn modelId="{E97529F1-09AA-4F9E-89C2-4CDECE4A2C5A}" type="presParOf" srcId="{F5E0B29A-94BA-41C4-A951-7711740E80B5}" destId="{12E87904-4CC5-4458-9288-5F84320C0F3C}" srcOrd="0" destOrd="0" presId="urn:microsoft.com/office/officeart/2011/layout/CircleProcess"/>
    <dgm:cxn modelId="{E5A6A53F-EBF0-4B85-B862-E2BBD4B13DAC}" type="presParOf" srcId="{B37CE723-6904-4987-9EBF-350A3338D6DD}" destId="{3442BD09-229D-4962-A6D6-9862A0E74E5F}" srcOrd="16" destOrd="0" presId="urn:microsoft.com/office/officeart/2011/layout/CircleProcess"/>
    <dgm:cxn modelId="{DEB5948F-6258-4CFE-8246-C1BE16EF32F0}" type="presParOf" srcId="{3442BD09-229D-4962-A6D6-9862A0E74E5F}" destId="{0CE6DAED-125E-46D6-A71D-0F21C752C50F}" srcOrd="0" destOrd="0" presId="urn:microsoft.com/office/officeart/2011/layout/CircleProcess"/>
    <dgm:cxn modelId="{FB2F3B2D-2BBB-45A0-A7CF-4133DFD6459B}" type="presParOf" srcId="{B37CE723-6904-4987-9EBF-350A3338D6DD}" destId="{3EC873B8-B555-4407-85E7-E3243D7F11AB}" srcOrd="17" destOrd="0" presId="urn:microsoft.com/office/officeart/2011/layout/CircleProcess"/>
    <dgm:cxn modelId="{E0C8418E-291D-4F60-8931-B244F1B491FA}" type="presParOf" srcId="{B37CE723-6904-4987-9EBF-350A3338D6DD}" destId="{56A69AAA-1787-4892-9477-940A69627B7B}" srcOrd="18" destOrd="0" presId="urn:microsoft.com/office/officeart/2011/layout/CircleProcess"/>
    <dgm:cxn modelId="{6BD01C6F-211E-4C3A-9A09-F6AE5E92394A}" type="presParOf" srcId="{B37CE723-6904-4987-9EBF-350A3338D6DD}" destId="{ACA72E76-CDD6-471A-A9FE-9653CD96DFBE}" srcOrd="19" destOrd="0" presId="urn:microsoft.com/office/officeart/2011/layout/CircleProcess"/>
    <dgm:cxn modelId="{64AC476D-47E8-4C97-A840-B55E30C6835B}" type="presParOf" srcId="{ACA72E76-CDD6-471A-A9FE-9653CD96DFBE}" destId="{D2CC7C59-5450-4336-B842-0A00399B231A}" srcOrd="0" destOrd="0" presId="urn:microsoft.com/office/officeart/2011/layout/CircleProcess"/>
    <dgm:cxn modelId="{15E99C44-5203-4FED-A2A1-B8C922355A0E}" type="presParOf" srcId="{B37CE723-6904-4987-9EBF-350A3338D6DD}" destId="{4213FE8D-02F8-49BF-B0D9-80958505BCF0}" srcOrd="20" destOrd="0" presId="urn:microsoft.com/office/officeart/2011/layout/CircleProcess"/>
    <dgm:cxn modelId="{B1A50589-F40E-4896-93AA-7E140D7787DA}" type="presParOf" srcId="{4213FE8D-02F8-49BF-B0D9-80958505BCF0}" destId="{778C86CF-EAC7-435A-B5F6-A2B629111ABB}" srcOrd="0" destOrd="0" presId="urn:microsoft.com/office/officeart/2011/layout/CircleProcess"/>
    <dgm:cxn modelId="{3A00020E-0DCF-4FFB-99A9-F35C265C4E91}" type="presParOf" srcId="{B37CE723-6904-4987-9EBF-350A3338D6DD}" destId="{8E870135-5C7F-418F-9450-4A77FFF3945C}" srcOrd="21" destOrd="0" presId="urn:microsoft.com/office/officeart/2011/layout/CircleProcess"/>
    <dgm:cxn modelId="{78BC2478-C498-4FAA-B13A-5B64E8A9E1F3}" type="presParOf" srcId="{B37CE723-6904-4987-9EBF-350A3338D6DD}" destId="{865EA558-91DA-4FF8-9D02-D8F26CE42942}" srcOrd="22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63ACF-4C91-4D6F-B47D-E8D2BC64CD7A}" type="doc">
      <dgm:prSet loTypeId="urn:microsoft.com/office/officeart/2005/8/layout/bProcess4" loCatId="process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AEF35FDA-5A44-474A-B3F2-8C089AD889FF}">
      <dgm:prSet phldrT="[Text]"/>
      <dgm:spPr/>
      <dgm:t>
        <a:bodyPr/>
        <a:lstStyle/>
        <a:p>
          <a:r>
            <a:rPr lang="en-US" b="1" dirty="0"/>
            <a:t>Teleporting</a:t>
          </a:r>
        </a:p>
      </dgm:t>
    </dgm:pt>
    <dgm:pt modelId="{30212BA5-FF26-424B-B749-C53DCD628E0B}" type="parTrans" cxnId="{54597DA3-CD85-4F7F-BBE8-06678EE2E052}">
      <dgm:prSet/>
      <dgm:spPr/>
      <dgm:t>
        <a:bodyPr/>
        <a:lstStyle/>
        <a:p>
          <a:endParaRPr lang="en-US"/>
        </a:p>
      </dgm:t>
    </dgm:pt>
    <dgm:pt modelId="{E2CB2190-1DAE-4ADB-BA64-3B72ED60AD76}" type="sibTrans" cxnId="{54597DA3-CD85-4F7F-BBE8-06678EE2E052}">
      <dgm:prSet/>
      <dgm:spPr/>
      <dgm:t>
        <a:bodyPr/>
        <a:lstStyle/>
        <a:p>
          <a:endParaRPr lang="en-US"/>
        </a:p>
      </dgm:t>
    </dgm:pt>
    <dgm:pt modelId="{C40A100A-C405-4379-8265-76C710B8FB52}">
      <dgm:prSet phldrT="[Text]"/>
      <dgm:spPr/>
      <dgm:t>
        <a:bodyPr/>
        <a:lstStyle/>
        <a:p>
          <a:r>
            <a:rPr lang="en-US" b="1" dirty="0"/>
            <a:t>Main Lobby</a:t>
          </a:r>
        </a:p>
      </dgm:t>
    </dgm:pt>
    <dgm:pt modelId="{CE4C1F6A-A5F1-4505-B2B1-0696C2A6D97D}" type="parTrans" cxnId="{0BC957F0-4121-4672-A15C-4B7A63731F6F}">
      <dgm:prSet/>
      <dgm:spPr/>
      <dgm:t>
        <a:bodyPr/>
        <a:lstStyle/>
        <a:p>
          <a:endParaRPr lang="en-US"/>
        </a:p>
      </dgm:t>
    </dgm:pt>
    <dgm:pt modelId="{1CF047CE-A42C-4724-B60B-12028C0DBE44}" type="sibTrans" cxnId="{0BC957F0-4121-4672-A15C-4B7A63731F6F}">
      <dgm:prSet/>
      <dgm:spPr/>
      <dgm:t>
        <a:bodyPr/>
        <a:lstStyle/>
        <a:p>
          <a:endParaRPr lang="en-US"/>
        </a:p>
      </dgm:t>
    </dgm:pt>
    <dgm:pt modelId="{46EA3363-8899-4003-A227-5F4F626A5CE5}">
      <dgm:prSet phldrT="[Text]"/>
      <dgm:spPr/>
      <dgm:t>
        <a:bodyPr/>
        <a:lstStyle/>
        <a:p>
          <a:r>
            <a:rPr lang="en-US" b="1" dirty="0"/>
            <a:t>Hallway 1</a:t>
          </a:r>
        </a:p>
      </dgm:t>
    </dgm:pt>
    <dgm:pt modelId="{35C17382-AA19-443D-80E7-7E15B3E7D900}" type="parTrans" cxnId="{AAB53667-42C2-4EB9-BDEA-4E10DAEF74CB}">
      <dgm:prSet/>
      <dgm:spPr/>
      <dgm:t>
        <a:bodyPr/>
        <a:lstStyle/>
        <a:p>
          <a:endParaRPr lang="en-US"/>
        </a:p>
      </dgm:t>
    </dgm:pt>
    <dgm:pt modelId="{50CAB93D-807B-4DDB-AE91-580B0F222AD9}" type="sibTrans" cxnId="{AAB53667-42C2-4EB9-BDEA-4E10DAEF74CB}">
      <dgm:prSet/>
      <dgm:spPr/>
      <dgm:t>
        <a:bodyPr/>
        <a:lstStyle/>
        <a:p>
          <a:endParaRPr lang="en-US"/>
        </a:p>
      </dgm:t>
    </dgm:pt>
    <dgm:pt modelId="{4AC74A1E-13C2-453F-8FE4-E2B7C2667CC4}">
      <dgm:prSet phldrT="[Text]"/>
      <dgm:spPr/>
      <dgm:t>
        <a:bodyPr/>
        <a:lstStyle/>
        <a:p>
          <a:r>
            <a:rPr lang="en-US" b="1" dirty="0"/>
            <a:t>D2B Puzzle</a:t>
          </a:r>
        </a:p>
      </dgm:t>
    </dgm:pt>
    <dgm:pt modelId="{1F64962A-F0B2-4F90-A62F-B81DAAC7CDEE}" type="parTrans" cxnId="{880345B1-7E27-4940-8C3A-66AA8E165269}">
      <dgm:prSet/>
      <dgm:spPr/>
      <dgm:t>
        <a:bodyPr/>
        <a:lstStyle/>
        <a:p>
          <a:endParaRPr lang="en-US"/>
        </a:p>
      </dgm:t>
    </dgm:pt>
    <dgm:pt modelId="{B5AE6808-9C81-49C1-8414-2BB0E5163922}" type="sibTrans" cxnId="{880345B1-7E27-4940-8C3A-66AA8E165269}">
      <dgm:prSet/>
      <dgm:spPr/>
      <dgm:t>
        <a:bodyPr/>
        <a:lstStyle/>
        <a:p>
          <a:endParaRPr lang="en-US"/>
        </a:p>
      </dgm:t>
    </dgm:pt>
    <dgm:pt modelId="{EFCD4B1D-AD0D-4940-A5CE-4E2459E670CF}">
      <dgm:prSet phldrT="[Text]"/>
      <dgm:spPr/>
      <dgm:t>
        <a:bodyPr/>
        <a:lstStyle/>
        <a:p>
          <a:r>
            <a:rPr lang="en-US" b="1" dirty="0"/>
            <a:t>Hallway 2</a:t>
          </a:r>
        </a:p>
      </dgm:t>
    </dgm:pt>
    <dgm:pt modelId="{A02CE835-D1EB-499E-87A4-5A662F466FE7}" type="parTrans" cxnId="{29A084A2-9917-43FD-8E87-440950A075C7}">
      <dgm:prSet/>
      <dgm:spPr/>
      <dgm:t>
        <a:bodyPr/>
        <a:lstStyle/>
        <a:p>
          <a:endParaRPr lang="en-US"/>
        </a:p>
      </dgm:t>
    </dgm:pt>
    <dgm:pt modelId="{D046040B-0115-4B1F-A778-E0135CBFFF55}" type="sibTrans" cxnId="{29A084A2-9917-43FD-8E87-440950A075C7}">
      <dgm:prSet/>
      <dgm:spPr/>
      <dgm:t>
        <a:bodyPr/>
        <a:lstStyle/>
        <a:p>
          <a:endParaRPr lang="en-US"/>
        </a:p>
      </dgm:t>
    </dgm:pt>
    <dgm:pt modelId="{63DCFD73-605C-406F-9B5B-09615C3C19D4}">
      <dgm:prSet phldrT="[Text]"/>
      <dgm:spPr/>
      <dgm:t>
        <a:bodyPr/>
        <a:lstStyle/>
        <a:p>
          <a:r>
            <a:rPr lang="en-US" b="1" dirty="0" err="1"/>
            <a:t>Minterms</a:t>
          </a:r>
          <a:r>
            <a:rPr lang="en-US" b="1" dirty="0"/>
            <a:t> Maxterms</a:t>
          </a:r>
        </a:p>
      </dgm:t>
    </dgm:pt>
    <dgm:pt modelId="{42A8A5E0-443C-4779-81A9-3F2BAF0D4941}" type="parTrans" cxnId="{6BBBE6DA-4D1D-4FAF-BF5F-7A219D9A9F7D}">
      <dgm:prSet/>
      <dgm:spPr/>
      <dgm:t>
        <a:bodyPr/>
        <a:lstStyle/>
        <a:p>
          <a:endParaRPr lang="en-US"/>
        </a:p>
      </dgm:t>
    </dgm:pt>
    <dgm:pt modelId="{4A69E216-4232-445B-9449-4A5AD47A3468}" type="sibTrans" cxnId="{6BBBE6DA-4D1D-4FAF-BF5F-7A219D9A9F7D}">
      <dgm:prSet/>
      <dgm:spPr/>
      <dgm:t>
        <a:bodyPr/>
        <a:lstStyle/>
        <a:p>
          <a:endParaRPr lang="en-US"/>
        </a:p>
      </dgm:t>
    </dgm:pt>
    <dgm:pt modelId="{6B2301E2-2E22-48F9-88B0-066B987ECF89}">
      <dgm:prSet phldrT="[Text]"/>
      <dgm:spPr/>
      <dgm:t>
        <a:bodyPr/>
        <a:lstStyle/>
        <a:p>
          <a:r>
            <a:rPr lang="en-US" b="1" dirty="0"/>
            <a:t>Hallway 3</a:t>
          </a:r>
        </a:p>
      </dgm:t>
    </dgm:pt>
    <dgm:pt modelId="{FF2BE3AB-D736-41E9-8A37-A5116F5C570E}" type="parTrans" cxnId="{B827DDC2-3F60-425B-802C-C3C85461E5F9}">
      <dgm:prSet/>
      <dgm:spPr/>
      <dgm:t>
        <a:bodyPr/>
        <a:lstStyle/>
        <a:p>
          <a:endParaRPr lang="en-US"/>
        </a:p>
      </dgm:t>
    </dgm:pt>
    <dgm:pt modelId="{2023BBB3-6C4C-4B4A-B3DA-F3808C901442}" type="sibTrans" cxnId="{B827DDC2-3F60-425B-802C-C3C85461E5F9}">
      <dgm:prSet/>
      <dgm:spPr/>
      <dgm:t>
        <a:bodyPr/>
        <a:lstStyle/>
        <a:p>
          <a:endParaRPr lang="en-US"/>
        </a:p>
      </dgm:t>
    </dgm:pt>
    <dgm:pt modelId="{C0ADE3DF-A921-4834-861A-CD9BB07FAA58}">
      <dgm:prSet phldrT="[Text]"/>
      <dgm:spPr/>
      <dgm:t>
        <a:bodyPr/>
        <a:lstStyle/>
        <a:p>
          <a:r>
            <a:rPr lang="en-US" b="1" dirty="0"/>
            <a:t>Boolean Algebra</a:t>
          </a:r>
        </a:p>
      </dgm:t>
    </dgm:pt>
    <dgm:pt modelId="{064104D0-C101-4FE4-BFEE-1A8156D9C0BF}" type="parTrans" cxnId="{165A7526-E41D-4F21-9EAA-072231DBD069}">
      <dgm:prSet/>
      <dgm:spPr/>
      <dgm:t>
        <a:bodyPr/>
        <a:lstStyle/>
        <a:p>
          <a:endParaRPr lang="en-US"/>
        </a:p>
      </dgm:t>
    </dgm:pt>
    <dgm:pt modelId="{7C077F1A-5636-470D-97B9-3BBC20874AFB}" type="sibTrans" cxnId="{165A7526-E41D-4F21-9EAA-072231DBD069}">
      <dgm:prSet/>
      <dgm:spPr/>
      <dgm:t>
        <a:bodyPr/>
        <a:lstStyle/>
        <a:p>
          <a:endParaRPr lang="en-US"/>
        </a:p>
      </dgm:t>
    </dgm:pt>
    <dgm:pt modelId="{7772A9ED-DFF7-4C5F-A15A-DB035F4C1B70}">
      <dgm:prSet phldrT="[Text]"/>
      <dgm:spPr/>
      <dgm:t>
        <a:bodyPr/>
        <a:lstStyle/>
        <a:p>
          <a:r>
            <a:rPr lang="en-US" b="1" dirty="0"/>
            <a:t>Hallway 4</a:t>
          </a:r>
        </a:p>
      </dgm:t>
    </dgm:pt>
    <dgm:pt modelId="{46626C90-0486-4764-AE45-626B9A193633}" type="parTrans" cxnId="{44A03E90-0F6A-4BF2-B142-7CAF86200969}">
      <dgm:prSet/>
      <dgm:spPr/>
      <dgm:t>
        <a:bodyPr/>
        <a:lstStyle/>
        <a:p>
          <a:endParaRPr lang="en-US"/>
        </a:p>
      </dgm:t>
    </dgm:pt>
    <dgm:pt modelId="{05C380B9-FBB9-4228-A3CE-FDCCF774E148}" type="sibTrans" cxnId="{44A03E90-0F6A-4BF2-B142-7CAF86200969}">
      <dgm:prSet/>
      <dgm:spPr/>
      <dgm:t>
        <a:bodyPr/>
        <a:lstStyle/>
        <a:p>
          <a:endParaRPr lang="en-US"/>
        </a:p>
      </dgm:t>
    </dgm:pt>
    <dgm:pt modelId="{FFB45569-D406-4BA1-B0EC-8B22C3989693}">
      <dgm:prSet phldrT="[Text]"/>
      <dgm:spPr/>
      <dgm:t>
        <a:bodyPr/>
        <a:lstStyle/>
        <a:p>
          <a:r>
            <a:rPr lang="en-US" b="1" dirty="0"/>
            <a:t>K-Map</a:t>
          </a:r>
        </a:p>
      </dgm:t>
    </dgm:pt>
    <dgm:pt modelId="{84C666FC-22A0-4512-9D80-ADE36A3CAF21}" type="parTrans" cxnId="{6F0D771B-6D31-4D95-A1B1-3B3FE95DB129}">
      <dgm:prSet/>
      <dgm:spPr/>
      <dgm:t>
        <a:bodyPr/>
        <a:lstStyle/>
        <a:p>
          <a:endParaRPr lang="en-US"/>
        </a:p>
      </dgm:t>
    </dgm:pt>
    <dgm:pt modelId="{F826D4EA-DCEA-49FA-91AA-AE575BF92D17}" type="sibTrans" cxnId="{6F0D771B-6D31-4D95-A1B1-3B3FE95DB129}">
      <dgm:prSet/>
      <dgm:spPr/>
      <dgm:t>
        <a:bodyPr/>
        <a:lstStyle/>
        <a:p>
          <a:endParaRPr lang="en-US"/>
        </a:p>
      </dgm:t>
    </dgm:pt>
    <dgm:pt modelId="{4EFB6C85-7B59-4036-BE13-8DF418744AF1}">
      <dgm:prSet phldrT="[Text]"/>
      <dgm:spPr/>
      <dgm:t>
        <a:bodyPr/>
        <a:lstStyle/>
        <a:p>
          <a:r>
            <a:rPr lang="en-US" b="1" dirty="0"/>
            <a:t>Hallway 5</a:t>
          </a:r>
        </a:p>
      </dgm:t>
    </dgm:pt>
    <dgm:pt modelId="{6E50E3CB-C4B4-4986-8C08-40470ED911FB}" type="parTrans" cxnId="{E1F42A0E-B79C-4EDF-A706-573880E88B6B}">
      <dgm:prSet/>
      <dgm:spPr/>
      <dgm:t>
        <a:bodyPr/>
        <a:lstStyle/>
        <a:p>
          <a:endParaRPr lang="en-US"/>
        </a:p>
      </dgm:t>
    </dgm:pt>
    <dgm:pt modelId="{7B47965E-C3D5-4483-8024-9F5691CF5E99}" type="sibTrans" cxnId="{E1F42A0E-B79C-4EDF-A706-573880E88B6B}">
      <dgm:prSet/>
      <dgm:spPr/>
      <dgm:t>
        <a:bodyPr/>
        <a:lstStyle/>
        <a:p>
          <a:endParaRPr lang="en-US"/>
        </a:p>
      </dgm:t>
    </dgm:pt>
    <dgm:pt modelId="{89C83BAE-E132-426D-A50D-AAA162004900}">
      <dgm:prSet phldrT="[Text]"/>
      <dgm:spPr/>
      <dgm:t>
        <a:bodyPr/>
        <a:lstStyle/>
        <a:p>
          <a:r>
            <a:rPr lang="en-US" b="1" dirty="0"/>
            <a:t>Boolean </a:t>
          </a:r>
          <a:r>
            <a:rPr lang="en-US" b="1" dirty="0" err="1"/>
            <a:t>Circiut</a:t>
          </a:r>
          <a:endParaRPr lang="en-US" b="1" dirty="0"/>
        </a:p>
      </dgm:t>
    </dgm:pt>
    <dgm:pt modelId="{41BF7E43-CDCD-4BD6-BFC3-CB00BD20FFBB}" type="parTrans" cxnId="{DEE6F271-2DE2-458D-82FF-36E01249ECF9}">
      <dgm:prSet/>
      <dgm:spPr/>
      <dgm:t>
        <a:bodyPr/>
        <a:lstStyle/>
        <a:p>
          <a:endParaRPr lang="en-US"/>
        </a:p>
      </dgm:t>
    </dgm:pt>
    <dgm:pt modelId="{645CBE07-A971-45F8-9A33-002B262DBB8A}" type="sibTrans" cxnId="{DEE6F271-2DE2-458D-82FF-36E01249ECF9}">
      <dgm:prSet/>
      <dgm:spPr/>
      <dgm:t>
        <a:bodyPr/>
        <a:lstStyle/>
        <a:p>
          <a:endParaRPr lang="en-US"/>
        </a:p>
      </dgm:t>
    </dgm:pt>
    <dgm:pt modelId="{6FCBDAE8-4447-4F6D-BF1C-5672FA4FCA65}">
      <dgm:prSet phldrT="[Text]"/>
      <dgm:spPr/>
      <dgm:t>
        <a:bodyPr/>
        <a:lstStyle/>
        <a:p>
          <a:r>
            <a:rPr lang="en-US" b="1" dirty="0"/>
            <a:t>Tutorial Room</a:t>
          </a:r>
        </a:p>
      </dgm:t>
    </dgm:pt>
    <dgm:pt modelId="{9FB39268-B299-4B8A-A8A9-A5E752A71683}" type="parTrans" cxnId="{0ABBEF07-8B4E-47D8-B646-61265BD608AD}">
      <dgm:prSet/>
      <dgm:spPr/>
      <dgm:t>
        <a:bodyPr/>
        <a:lstStyle/>
        <a:p>
          <a:endParaRPr lang="en-US"/>
        </a:p>
      </dgm:t>
    </dgm:pt>
    <dgm:pt modelId="{383B531B-5373-4CAE-ACFF-1782AE332E56}" type="sibTrans" cxnId="{0ABBEF07-8B4E-47D8-B646-61265BD608AD}">
      <dgm:prSet/>
      <dgm:spPr/>
      <dgm:t>
        <a:bodyPr/>
        <a:lstStyle/>
        <a:p>
          <a:endParaRPr lang="en-US"/>
        </a:p>
      </dgm:t>
    </dgm:pt>
    <dgm:pt modelId="{8402B114-4CCF-4FDE-B395-BDEFCEA17B1E}">
      <dgm:prSet phldrT="[Text]"/>
      <dgm:spPr/>
      <dgm:t>
        <a:bodyPr/>
        <a:lstStyle/>
        <a:p>
          <a:r>
            <a:rPr lang="en-US" b="1" dirty="0"/>
            <a:t>Loading</a:t>
          </a:r>
        </a:p>
      </dgm:t>
    </dgm:pt>
    <dgm:pt modelId="{725A3EAA-12D3-4C01-8D2B-F2112622056C}" type="parTrans" cxnId="{8955DBE4-80BD-4A12-B74F-797AEAD9D9C3}">
      <dgm:prSet/>
      <dgm:spPr/>
      <dgm:t>
        <a:bodyPr/>
        <a:lstStyle/>
        <a:p>
          <a:endParaRPr lang="en-US"/>
        </a:p>
      </dgm:t>
    </dgm:pt>
    <dgm:pt modelId="{DB407989-7E99-4427-B073-21AA26A32FC9}" type="sibTrans" cxnId="{8955DBE4-80BD-4A12-B74F-797AEAD9D9C3}">
      <dgm:prSet/>
      <dgm:spPr/>
      <dgm:t>
        <a:bodyPr/>
        <a:lstStyle/>
        <a:p>
          <a:endParaRPr lang="en-US"/>
        </a:p>
      </dgm:t>
    </dgm:pt>
    <dgm:pt modelId="{B4CC0C99-02AD-485D-9398-5AE0FEA68FF5}">
      <dgm:prSet phldrT="[Text]"/>
      <dgm:spPr/>
      <dgm:t>
        <a:bodyPr/>
        <a:lstStyle/>
        <a:p>
          <a:r>
            <a:rPr lang="en-US" b="1" dirty="0"/>
            <a:t>Shooting</a:t>
          </a:r>
        </a:p>
      </dgm:t>
    </dgm:pt>
    <dgm:pt modelId="{4A041A99-FB18-42A9-8B80-E29AAF524503}" type="parTrans" cxnId="{6A72D3EA-C95B-4752-ABEA-67F02E5A5FB1}">
      <dgm:prSet/>
      <dgm:spPr/>
      <dgm:t>
        <a:bodyPr/>
        <a:lstStyle/>
        <a:p>
          <a:endParaRPr lang="en-US"/>
        </a:p>
      </dgm:t>
    </dgm:pt>
    <dgm:pt modelId="{985839FD-73E6-45BD-9588-C37943963519}" type="sibTrans" cxnId="{6A72D3EA-C95B-4752-ABEA-67F02E5A5FB1}">
      <dgm:prSet/>
      <dgm:spPr/>
      <dgm:t>
        <a:bodyPr/>
        <a:lstStyle/>
        <a:p>
          <a:endParaRPr lang="en-US"/>
        </a:p>
      </dgm:t>
    </dgm:pt>
    <dgm:pt modelId="{3D180C13-DCD3-478B-B9C9-E115AB8B854C}">
      <dgm:prSet phldrT="[Text]"/>
      <dgm:spPr/>
      <dgm:t>
        <a:bodyPr/>
        <a:lstStyle/>
        <a:p>
          <a:r>
            <a:rPr lang="en-US" b="1" dirty="0"/>
            <a:t>Loading</a:t>
          </a:r>
        </a:p>
      </dgm:t>
    </dgm:pt>
    <dgm:pt modelId="{DEA31B6C-C3B8-480F-9278-4F3C86022A89}" type="parTrans" cxnId="{C1271DA4-E1A9-4BF3-B20F-CF33787E188E}">
      <dgm:prSet/>
      <dgm:spPr/>
      <dgm:t>
        <a:bodyPr/>
        <a:lstStyle/>
        <a:p>
          <a:endParaRPr lang="en-US"/>
        </a:p>
      </dgm:t>
    </dgm:pt>
    <dgm:pt modelId="{81B04E8E-FE51-4CD0-A0E3-ECD5C3E77135}" type="sibTrans" cxnId="{C1271DA4-E1A9-4BF3-B20F-CF33787E188E}">
      <dgm:prSet/>
      <dgm:spPr/>
      <dgm:t>
        <a:bodyPr/>
        <a:lstStyle/>
        <a:p>
          <a:endParaRPr lang="en-US"/>
        </a:p>
      </dgm:t>
    </dgm:pt>
    <dgm:pt modelId="{0FB21029-BBD6-4281-899C-6970B3220903}">
      <dgm:prSet phldrT="[Text]"/>
      <dgm:spPr/>
      <dgm:t>
        <a:bodyPr/>
        <a:lstStyle/>
        <a:p>
          <a:r>
            <a:rPr lang="en-US" b="1" dirty="0"/>
            <a:t>500 Unsigned?</a:t>
          </a:r>
        </a:p>
      </dgm:t>
    </dgm:pt>
    <dgm:pt modelId="{021C2C50-4991-4743-A10C-3DCE61EC5061}" type="parTrans" cxnId="{9B3800EE-9F93-45EC-8225-D9899BCEAC14}">
      <dgm:prSet/>
      <dgm:spPr/>
      <dgm:t>
        <a:bodyPr/>
        <a:lstStyle/>
        <a:p>
          <a:endParaRPr lang="en-US"/>
        </a:p>
      </dgm:t>
    </dgm:pt>
    <dgm:pt modelId="{A1D24A4E-272D-4568-81B8-0EBE7324BF10}" type="sibTrans" cxnId="{9B3800EE-9F93-45EC-8225-D9899BCEAC14}">
      <dgm:prSet/>
      <dgm:spPr/>
      <dgm:t>
        <a:bodyPr/>
        <a:lstStyle/>
        <a:p>
          <a:endParaRPr lang="en-US"/>
        </a:p>
      </dgm:t>
    </dgm:pt>
    <dgm:pt modelId="{8F249441-54EA-490A-8819-2629B934CC44}">
      <dgm:prSet phldrT="[Text]"/>
      <dgm:spPr/>
      <dgm:t>
        <a:bodyPr/>
        <a:lstStyle/>
        <a:p>
          <a:r>
            <a:rPr lang="en-US" b="1" dirty="0"/>
            <a:t>500 Signed?</a:t>
          </a:r>
        </a:p>
      </dgm:t>
    </dgm:pt>
    <dgm:pt modelId="{F4279E19-57AB-4265-8142-9998E987BF44}" type="parTrans" cxnId="{958D5061-F6F9-4C7B-B609-ECBD49D14C1F}">
      <dgm:prSet/>
      <dgm:spPr/>
      <dgm:t>
        <a:bodyPr/>
        <a:lstStyle/>
        <a:p>
          <a:endParaRPr lang="en-US"/>
        </a:p>
      </dgm:t>
    </dgm:pt>
    <dgm:pt modelId="{087305BB-1EC2-46CE-9C79-708890628911}" type="sibTrans" cxnId="{958D5061-F6F9-4C7B-B609-ECBD49D14C1F}">
      <dgm:prSet/>
      <dgm:spPr/>
      <dgm:t>
        <a:bodyPr/>
        <a:lstStyle/>
        <a:p>
          <a:endParaRPr lang="en-US"/>
        </a:p>
      </dgm:t>
    </dgm:pt>
    <dgm:pt modelId="{C81CD08F-44CA-45E7-AE25-BC23551AB1CF}">
      <dgm:prSet phldrT="[Text]"/>
      <dgm:spPr/>
      <dgm:t>
        <a:bodyPr/>
        <a:lstStyle/>
        <a:p>
          <a:r>
            <a:rPr lang="en-US" b="1" dirty="0"/>
            <a:t>Shooting</a:t>
          </a:r>
        </a:p>
      </dgm:t>
    </dgm:pt>
    <dgm:pt modelId="{9A5F8F4B-0F5F-4A7B-A7EB-5ECAACF6D7D7}" type="parTrans" cxnId="{C6DB8FCC-B9EE-40A2-88B7-688F95ED4546}">
      <dgm:prSet/>
      <dgm:spPr/>
      <dgm:t>
        <a:bodyPr/>
        <a:lstStyle/>
        <a:p>
          <a:endParaRPr lang="en-US"/>
        </a:p>
      </dgm:t>
    </dgm:pt>
    <dgm:pt modelId="{4A8518C7-1AE6-4A1E-9777-517DA7FFF95B}" type="sibTrans" cxnId="{C6DB8FCC-B9EE-40A2-88B7-688F95ED4546}">
      <dgm:prSet/>
      <dgm:spPr/>
      <dgm:t>
        <a:bodyPr/>
        <a:lstStyle/>
        <a:p>
          <a:endParaRPr lang="en-US"/>
        </a:p>
      </dgm:t>
    </dgm:pt>
    <dgm:pt modelId="{BD3DC164-A33F-4991-A863-D60D0F6D9F1C}">
      <dgm:prSet phldrT="[Text]"/>
      <dgm:spPr/>
      <dgm:t>
        <a:bodyPr/>
        <a:lstStyle/>
        <a:p>
          <a:r>
            <a:rPr lang="en-US" b="1" dirty="0"/>
            <a:t>Loading</a:t>
          </a:r>
        </a:p>
      </dgm:t>
    </dgm:pt>
    <dgm:pt modelId="{1B72A986-80F3-4678-A110-4E5641F2F22B}" type="parTrans" cxnId="{87B77A21-FF6E-4190-BF32-733C921319CB}">
      <dgm:prSet/>
      <dgm:spPr/>
      <dgm:t>
        <a:bodyPr/>
        <a:lstStyle/>
        <a:p>
          <a:endParaRPr lang="en-US"/>
        </a:p>
      </dgm:t>
    </dgm:pt>
    <dgm:pt modelId="{D1678BF4-0791-48C1-951F-FAA63F837037}" type="sibTrans" cxnId="{87B77A21-FF6E-4190-BF32-733C921319CB}">
      <dgm:prSet/>
      <dgm:spPr/>
      <dgm:t>
        <a:bodyPr/>
        <a:lstStyle/>
        <a:p>
          <a:endParaRPr lang="en-US"/>
        </a:p>
      </dgm:t>
    </dgm:pt>
    <dgm:pt modelId="{D05FF3A2-F68E-4866-958B-2A8BED163A73}">
      <dgm:prSet phldrT="[Text]"/>
      <dgm:spPr/>
      <dgm:t>
        <a:bodyPr/>
        <a:lstStyle/>
        <a:p>
          <a:r>
            <a:rPr lang="en-US" b="1" dirty="0"/>
            <a:t>All </a:t>
          </a:r>
          <a:r>
            <a:rPr lang="en-US" b="1" dirty="0" err="1"/>
            <a:t>Minterms</a:t>
          </a:r>
          <a:r>
            <a:rPr lang="en-US" b="1" dirty="0"/>
            <a:t>?</a:t>
          </a:r>
        </a:p>
      </dgm:t>
    </dgm:pt>
    <dgm:pt modelId="{3CAF23B2-0CFB-4E74-AB73-30C2B2CDC3AB}" type="parTrans" cxnId="{5B46DA43-F952-4507-A8F8-A66A17E353EA}">
      <dgm:prSet/>
      <dgm:spPr/>
      <dgm:t>
        <a:bodyPr/>
        <a:lstStyle/>
        <a:p>
          <a:endParaRPr lang="en-US"/>
        </a:p>
      </dgm:t>
    </dgm:pt>
    <dgm:pt modelId="{157526C2-DB80-4C8D-8F55-31C74CD90F7A}" type="sibTrans" cxnId="{5B46DA43-F952-4507-A8F8-A66A17E353EA}">
      <dgm:prSet/>
      <dgm:spPr/>
      <dgm:t>
        <a:bodyPr/>
        <a:lstStyle/>
        <a:p>
          <a:endParaRPr lang="en-US"/>
        </a:p>
      </dgm:t>
    </dgm:pt>
    <dgm:pt modelId="{382D613A-07E2-455C-8297-A288697E9A27}">
      <dgm:prSet phldrT="[Text]"/>
      <dgm:spPr/>
      <dgm:t>
        <a:bodyPr/>
        <a:lstStyle/>
        <a:p>
          <a:r>
            <a:rPr lang="en-US" b="1" dirty="0"/>
            <a:t>All Maxterms?</a:t>
          </a:r>
        </a:p>
      </dgm:t>
    </dgm:pt>
    <dgm:pt modelId="{8BCD8153-A9FD-4605-BE89-EA858BF4A5CB}" type="parTrans" cxnId="{7D3D8BE5-198F-4D7F-AD01-5815EF4C266C}">
      <dgm:prSet/>
      <dgm:spPr/>
      <dgm:t>
        <a:bodyPr/>
        <a:lstStyle/>
        <a:p>
          <a:endParaRPr lang="en-US"/>
        </a:p>
      </dgm:t>
    </dgm:pt>
    <dgm:pt modelId="{3A4C9DF8-411C-4BE5-897B-C49C5D3BCF6E}" type="sibTrans" cxnId="{7D3D8BE5-198F-4D7F-AD01-5815EF4C266C}">
      <dgm:prSet/>
      <dgm:spPr/>
      <dgm:t>
        <a:bodyPr/>
        <a:lstStyle/>
        <a:p>
          <a:endParaRPr lang="en-US"/>
        </a:p>
      </dgm:t>
    </dgm:pt>
    <dgm:pt modelId="{2108C2E5-3704-4ECF-A2B6-C7625964473D}">
      <dgm:prSet phldrT="[Text]"/>
      <dgm:spPr/>
      <dgm:t>
        <a:bodyPr/>
        <a:lstStyle/>
        <a:p>
          <a:r>
            <a:rPr lang="en-US" b="1" dirty="0"/>
            <a:t>Correct Input?</a:t>
          </a:r>
        </a:p>
      </dgm:t>
    </dgm:pt>
    <dgm:pt modelId="{C417BF1D-C69D-4CDD-89B1-11EE7BBD0BCF}" type="parTrans" cxnId="{89074048-FA1B-4115-91D7-AC732C445326}">
      <dgm:prSet/>
      <dgm:spPr/>
      <dgm:t>
        <a:bodyPr/>
        <a:lstStyle/>
        <a:p>
          <a:endParaRPr lang="en-US"/>
        </a:p>
      </dgm:t>
    </dgm:pt>
    <dgm:pt modelId="{F3BE3ACC-4148-4E42-AAF9-5612A533BDF2}" type="sibTrans" cxnId="{89074048-FA1B-4115-91D7-AC732C445326}">
      <dgm:prSet/>
      <dgm:spPr/>
      <dgm:t>
        <a:bodyPr/>
        <a:lstStyle/>
        <a:p>
          <a:endParaRPr lang="en-US"/>
        </a:p>
      </dgm:t>
    </dgm:pt>
    <dgm:pt modelId="{55B4E43C-7675-4875-87F9-EDDBFE916E61}">
      <dgm:prSet phldrT="[Text]"/>
      <dgm:spPr/>
      <dgm:t>
        <a:bodyPr/>
        <a:lstStyle/>
        <a:p>
          <a:r>
            <a:rPr lang="en-US" b="1" dirty="0"/>
            <a:t>Teleporting</a:t>
          </a:r>
        </a:p>
      </dgm:t>
    </dgm:pt>
    <dgm:pt modelId="{D8A0101B-878B-4FB3-A18F-AD883AF12836}" type="parTrans" cxnId="{BE2CC3FA-0A3D-42A7-BE30-D444C0D04203}">
      <dgm:prSet/>
      <dgm:spPr/>
      <dgm:t>
        <a:bodyPr/>
        <a:lstStyle/>
        <a:p>
          <a:endParaRPr lang="en-US"/>
        </a:p>
      </dgm:t>
    </dgm:pt>
    <dgm:pt modelId="{41E0A88F-3277-4ABA-87EC-DED922FC8C31}" type="sibTrans" cxnId="{BE2CC3FA-0A3D-42A7-BE30-D444C0D04203}">
      <dgm:prSet/>
      <dgm:spPr/>
      <dgm:t>
        <a:bodyPr/>
        <a:lstStyle/>
        <a:p>
          <a:endParaRPr lang="en-US"/>
        </a:p>
      </dgm:t>
    </dgm:pt>
    <dgm:pt modelId="{EC72BA70-5CED-4CF6-B6ED-C9A811B20210}">
      <dgm:prSet phldrT="[Text]"/>
      <dgm:spPr/>
      <dgm:t>
        <a:bodyPr/>
        <a:lstStyle/>
        <a:p>
          <a:r>
            <a:rPr lang="en-US" b="1" dirty="0"/>
            <a:t>Falling</a:t>
          </a:r>
        </a:p>
      </dgm:t>
    </dgm:pt>
    <dgm:pt modelId="{0721503A-5874-47B6-BBBC-01DA6C1186C1}" type="parTrans" cxnId="{A250456A-7CD0-4FB8-AD1F-9CE598E1437C}">
      <dgm:prSet/>
      <dgm:spPr/>
      <dgm:t>
        <a:bodyPr/>
        <a:lstStyle/>
        <a:p>
          <a:endParaRPr lang="en-US"/>
        </a:p>
      </dgm:t>
    </dgm:pt>
    <dgm:pt modelId="{82734798-2608-4848-9E4A-66437E37F509}" type="sibTrans" cxnId="{A250456A-7CD0-4FB8-AD1F-9CE598E1437C}">
      <dgm:prSet/>
      <dgm:spPr/>
      <dgm:t>
        <a:bodyPr/>
        <a:lstStyle/>
        <a:p>
          <a:endParaRPr lang="en-US"/>
        </a:p>
      </dgm:t>
    </dgm:pt>
    <dgm:pt modelId="{A405B27B-39DB-44D9-9C51-F8105452E01E}">
      <dgm:prSet phldrT="[Text]"/>
      <dgm:spPr/>
      <dgm:t>
        <a:bodyPr/>
        <a:lstStyle/>
        <a:p>
          <a:r>
            <a:rPr lang="en-US" b="1" dirty="0"/>
            <a:t>Falling</a:t>
          </a:r>
        </a:p>
      </dgm:t>
    </dgm:pt>
    <dgm:pt modelId="{61849792-5968-44D5-B415-E43EB4924FDE}" type="parTrans" cxnId="{D0455A4C-E230-4924-84C4-207D02037E2D}">
      <dgm:prSet/>
      <dgm:spPr/>
      <dgm:t>
        <a:bodyPr/>
        <a:lstStyle/>
        <a:p>
          <a:endParaRPr lang="en-US"/>
        </a:p>
      </dgm:t>
    </dgm:pt>
    <dgm:pt modelId="{28AAEE56-7401-40B1-A23E-91EE76A29FC6}" type="sibTrans" cxnId="{D0455A4C-E230-4924-84C4-207D02037E2D}">
      <dgm:prSet/>
      <dgm:spPr/>
      <dgm:t>
        <a:bodyPr/>
        <a:lstStyle/>
        <a:p>
          <a:endParaRPr lang="en-US"/>
        </a:p>
      </dgm:t>
    </dgm:pt>
    <dgm:pt modelId="{95C06B60-3972-46D2-BFFF-1DF602F86460}">
      <dgm:prSet phldrT="[Text]"/>
      <dgm:spPr/>
      <dgm:t>
        <a:bodyPr/>
        <a:lstStyle/>
        <a:p>
          <a:r>
            <a:rPr lang="en-US" b="1" dirty="0"/>
            <a:t>Correct Inputs?</a:t>
          </a:r>
        </a:p>
      </dgm:t>
    </dgm:pt>
    <dgm:pt modelId="{4EC29A7A-88DA-4852-B173-A170FCFBE92E}" type="parTrans" cxnId="{A373F070-5C00-4C2C-90BE-13B558A803D2}">
      <dgm:prSet/>
      <dgm:spPr/>
      <dgm:t>
        <a:bodyPr/>
        <a:lstStyle/>
        <a:p>
          <a:endParaRPr lang="en-US"/>
        </a:p>
      </dgm:t>
    </dgm:pt>
    <dgm:pt modelId="{3219F495-740C-4FF1-B00B-7AA7B2DED18E}" type="sibTrans" cxnId="{A373F070-5C00-4C2C-90BE-13B558A803D2}">
      <dgm:prSet/>
      <dgm:spPr/>
      <dgm:t>
        <a:bodyPr/>
        <a:lstStyle/>
        <a:p>
          <a:endParaRPr lang="en-US"/>
        </a:p>
      </dgm:t>
    </dgm:pt>
    <dgm:pt modelId="{480C73A2-54A1-4E54-B589-1D0C9C6F9CF6}">
      <dgm:prSet phldrT="[Text]"/>
      <dgm:spPr/>
      <dgm:t>
        <a:bodyPr/>
        <a:lstStyle/>
        <a:p>
          <a:r>
            <a:rPr lang="en-US" b="1" dirty="0" err="1"/>
            <a:t>Senturion</a:t>
          </a:r>
          <a:r>
            <a:rPr lang="en-US" b="1" dirty="0"/>
            <a:t> Dead?</a:t>
          </a:r>
        </a:p>
      </dgm:t>
    </dgm:pt>
    <dgm:pt modelId="{849598D0-5066-41DB-884A-21A5109A892C}" type="parTrans" cxnId="{9BEFCD75-5B0A-4061-A741-FFF767169DA1}">
      <dgm:prSet/>
      <dgm:spPr/>
      <dgm:t>
        <a:bodyPr/>
        <a:lstStyle/>
        <a:p>
          <a:endParaRPr lang="en-US"/>
        </a:p>
      </dgm:t>
    </dgm:pt>
    <dgm:pt modelId="{DD31D7A6-4800-4CD3-A5A2-E41E1BDAA6C8}" type="sibTrans" cxnId="{9BEFCD75-5B0A-4061-A741-FFF767169DA1}">
      <dgm:prSet/>
      <dgm:spPr/>
      <dgm:t>
        <a:bodyPr/>
        <a:lstStyle/>
        <a:p>
          <a:endParaRPr lang="en-US"/>
        </a:p>
      </dgm:t>
    </dgm:pt>
    <dgm:pt modelId="{B508E21C-FAFF-433A-BC61-E5A688F9B199}">
      <dgm:prSet phldrT="[Text]"/>
      <dgm:spPr/>
      <dgm:t>
        <a:bodyPr/>
        <a:lstStyle/>
        <a:p>
          <a:r>
            <a:rPr lang="en-US" b="1" dirty="0" err="1"/>
            <a:t>DeMorgan’s</a:t>
          </a:r>
          <a:r>
            <a:rPr lang="en-US" b="1" dirty="0"/>
            <a:t> Recreated?</a:t>
          </a:r>
        </a:p>
      </dgm:t>
    </dgm:pt>
    <dgm:pt modelId="{7F710B10-CB07-442A-9D6A-E7B7A805F347}" type="parTrans" cxnId="{925659B2-D3A9-4904-8AD6-B4B4CDBD04E2}">
      <dgm:prSet/>
      <dgm:spPr/>
      <dgm:t>
        <a:bodyPr/>
        <a:lstStyle/>
        <a:p>
          <a:endParaRPr lang="en-US"/>
        </a:p>
      </dgm:t>
    </dgm:pt>
    <dgm:pt modelId="{AE45C377-94FF-4674-BFB2-109713F12EB1}" type="sibTrans" cxnId="{925659B2-D3A9-4904-8AD6-B4B4CDBD04E2}">
      <dgm:prSet/>
      <dgm:spPr/>
      <dgm:t>
        <a:bodyPr/>
        <a:lstStyle/>
        <a:p>
          <a:endParaRPr lang="en-US"/>
        </a:p>
      </dgm:t>
    </dgm:pt>
    <dgm:pt modelId="{D10222B7-44C2-4273-AC64-33D4CD49A833}">
      <dgm:prSet phldrT="[Text]"/>
      <dgm:spPr/>
      <dgm:t>
        <a:bodyPr/>
        <a:lstStyle/>
        <a:p>
          <a:r>
            <a:rPr lang="en-US" b="1" dirty="0"/>
            <a:t>Final Exam</a:t>
          </a:r>
        </a:p>
      </dgm:t>
    </dgm:pt>
    <dgm:pt modelId="{4A714001-AD0D-4FCE-8C23-5E12E2B7FC39}" type="parTrans" cxnId="{04CCC115-6964-4A6C-AF4B-AEA6148DDC7F}">
      <dgm:prSet/>
      <dgm:spPr/>
      <dgm:t>
        <a:bodyPr/>
        <a:lstStyle/>
        <a:p>
          <a:endParaRPr lang="en-US"/>
        </a:p>
      </dgm:t>
    </dgm:pt>
    <dgm:pt modelId="{AE4580BD-AF44-4556-AC96-6C2F57FFC849}" type="sibTrans" cxnId="{04CCC115-6964-4A6C-AF4B-AEA6148DDC7F}">
      <dgm:prSet/>
      <dgm:spPr/>
      <dgm:t>
        <a:bodyPr/>
        <a:lstStyle/>
        <a:p>
          <a:endParaRPr lang="en-US"/>
        </a:p>
      </dgm:t>
    </dgm:pt>
    <dgm:pt modelId="{A22833CF-4560-4F5D-B2C4-DBDCE0611601}">
      <dgm:prSet phldrT="[Text]"/>
      <dgm:spPr/>
      <dgm:t>
        <a:bodyPr/>
        <a:lstStyle/>
        <a:p>
          <a:r>
            <a:rPr lang="en-US" b="1" dirty="0"/>
            <a:t>4/5 Correct?</a:t>
          </a:r>
        </a:p>
      </dgm:t>
    </dgm:pt>
    <dgm:pt modelId="{ABA565AC-91A2-4A0D-A70A-6FBF1D0F5118}" type="parTrans" cxnId="{65174AC2-286B-4623-898E-47CDB69800EA}">
      <dgm:prSet/>
      <dgm:spPr/>
      <dgm:t>
        <a:bodyPr/>
        <a:lstStyle/>
        <a:p>
          <a:endParaRPr lang="en-US"/>
        </a:p>
      </dgm:t>
    </dgm:pt>
    <dgm:pt modelId="{F4E67755-AFCE-414D-B88F-7A6744CA39AE}" type="sibTrans" cxnId="{65174AC2-286B-4623-898E-47CDB69800EA}">
      <dgm:prSet/>
      <dgm:spPr/>
      <dgm:t>
        <a:bodyPr/>
        <a:lstStyle/>
        <a:p>
          <a:endParaRPr lang="en-US"/>
        </a:p>
      </dgm:t>
    </dgm:pt>
    <dgm:pt modelId="{BF4ADAB9-40F4-4F6F-8ED5-55D39B9A0BDA}">
      <dgm:prSet phldrT="[Text]"/>
      <dgm:spPr/>
      <dgm:t>
        <a:bodyPr/>
        <a:lstStyle/>
        <a:p>
          <a:r>
            <a:rPr lang="en-US" b="1" dirty="0" err="1"/>
            <a:t>Senturions</a:t>
          </a:r>
          <a:r>
            <a:rPr lang="en-US" b="1" dirty="0"/>
            <a:t> Defeated?</a:t>
          </a:r>
        </a:p>
      </dgm:t>
    </dgm:pt>
    <dgm:pt modelId="{D0643673-3286-4FC3-A964-7BB21935E4E9}" type="parTrans" cxnId="{C1B1A0F0-493D-4AF5-AFF2-F139548B0CFA}">
      <dgm:prSet/>
      <dgm:spPr/>
      <dgm:t>
        <a:bodyPr/>
        <a:lstStyle/>
        <a:p>
          <a:endParaRPr lang="en-US"/>
        </a:p>
      </dgm:t>
    </dgm:pt>
    <dgm:pt modelId="{ABD92F21-FFB3-4BBD-BFD2-946CED2E7AA4}" type="sibTrans" cxnId="{C1B1A0F0-493D-4AF5-AFF2-F139548B0CFA}">
      <dgm:prSet/>
      <dgm:spPr/>
      <dgm:t>
        <a:bodyPr/>
        <a:lstStyle/>
        <a:p>
          <a:endParaRPr lang="en-US"/>
        </a:p>
      </dgm:t>
    </dgm:pt>
    <dgm:pt modelId="{4BDEE089-4CA4-4B9B-B817-8183B5D647A3}">
      <dgm:prSet phldrT="[Text]"/>
      <dgm:spPr/>
      <dgm:t>
        <a:bodyPr/>
        <a:lstStyle/>
        <a:p>
          <a:r>
            <a:rPr lang="en-US" b="1" dirty="0"/>
            <a:t>Ending</a:t>
          </a:r>
        </a:p>
      </dgm:t>
    </dgm:pt>
    <dgm:pt modelId="{EE892B81-43EF-4AAC-B65C-80384E6458D0}" type="parTrans" cxnId="{264C6A25-85E3-4128-9A35-A82CA4BA519F}">
      <dgm:prSet/>
      <dgm:spPr/>
      <dgm:t>
        <a:bodyPr/>
        <a:lstStyle/>
        <a:p>
          <a:endParaRPr lang="en-US"/>
        </a:p>
      </dgm:t>
    </dgm:pt>
    <dgm:pt modelId="{BDBABFD0-C6D5-4049-BFB0-37EC36F4985F}" type="sibTrans" cxnId="{264C6A25-85E3-4128-9A35-A82CA4BA519F}">
      <dgm:prSet/>
      <dgm:spPr/>
      <dgm:t>
        <a:bodyPr/>
        <a:lstStyle/>
        <a:p>
          <a:endParaRPr lang="en-US"/>
        </a:p>
      </dgm:t>
    </dgm:pt>
    <dgm:pt modelId="{1A131E85-79DD-4552-94C2-031859B06F63}" type="pres">
      <dgm:prSet presAssocID="{14C63ACF-4C91-4D6F-B47D-E8D2BC64CD7A}" presName="Name0" presStyleCnt="0">
        <dgm:presLayoutVars>
          <dgm:dir/>
          <dgm:resizeHandles/>
        </dgm:presLayoutVars>
      </dgm:prSet>
      <dgm:spPr/>
    </dgm:pt>
    <dgm:pt modelId="{72E9C5D5-4CDC-42D6-BDE2-07CA8C6EB5AA}" type="pres">
      <dgm:prSet presAssocID="{6FCBDAE8-4447-4F6D-BF1C-5672FA4FCA65}" presName="compNode" presStyleCnt="0"/>
      <dgm:spPr/>
    </dgm:pt>
    <dgm:pt modelId="{3534972A-A997-4087-B530-115869E20C66}" type="pres">
      <dgm:prSet presAssocID="{6FCBDAE8-4447-4F6D-BF1C-5672FA4FCA65}" presName="dummyConnPt" presStyleCnt="0"/>
      <dgm:spPr/>
    </dgm:pt>
    <dgm:pt modelId="{96A513BF-0C7C-4E34-B116-6418925D6EA6}" type="pres">
      <dgm:prSet presAssocID="{6FCBDAE8-4447-4F6D-BF1C-5672FA4FCA65}" presName="node" presStyleLbl="node1" presStyleIdx="0" presStyleCnt="14">
        <dgm:presLayoutVars>
          <dgm:bulletEnabled val="1"/>
        </dgm:presLayoutVars>
      </dgm:prSet>
      <dgm:spPr/>
    </dgm:pt>
    <dgm:pt modelId="{11C5B57D-7E3F-44FD-9B39-AEA77239113E}" type="pres">
      <dgm:prSet presAssocID="{383B531B-5373-4CAE-ACFF-1782AE332E56}" presName="sibTrans" presStyleLbl="bgSibTrans2D1" presStyleIdx="0" presStyleCnt="13"/>
      <dgm:spPr/>
    </dgm:pt>
    <dgm:pt modelId="{963B805D-9799-4F83-A3D7-6D02DC56A273}" type="pres">
      <dgm:prSet presAssocID="{46EA3363-8899-4003-A227-5F4F626A5CE5}" presName="compNode" presStyleCnt="0"/>
      <dgm:spPr/>
    </dgm:pt>
    <dgm:pt modelId="{04072E71-3605-4CA8-B8FA-3394A58B6638}" type="pres">
      <dgm:prSet presAssocID="{46EA3363-8899-4003-A227-5F4F626A5CE5}" presName="dummyConnPt" presStyleCnt="0"/>
      <dgm:spPr/>
    </dgm:pt>
    <dgm:pt modelId="{58EB235A-685E-4138-BBC7-517E297CCF27}" type="pres">
      <dgm:prSet presAssocID="{46EA3363-8899-4003-A227-5F4F626A5CE5}" presName="node" presStyleLbl="node1" presStyleIdx="1" presStyleCnt="14">
        <dgm:presLayoutVars>
          <dgm:bulletEnabled val="1"/>
        </dgm:presLayoutVars>
      </dgm:prSet>
      <dgm:spPr/>
    </dgm:pt>
    <dgm:pt modelId="{C85E2CFA-7CB7-4ACE-A7F4-FC598654A599}" type="pres">
      <dgm:prSet presAssocID="{50CAB93D-807B-4DDB-AE91-580B0F222AD9}" presName="sibTrans" presStyleLbl="bgSibTrans2D1" presStyleIdx="1" presStyleCnt="13"/>
      <dgm:spPr/>
    </dgm:pt>
    <dgm:pt modelId="{DD134B34-14A5-47AE-8016-645564542B60}" type="pres">
      <dgm:prSet presAssocID="{4AC74A1E-13C2-453F-8FE4-E2B7C2667CC4}" presName="compNode" presStyleCnt="0"/>
      <dgm:spPr/>
    </dgm:pt>
    <dgm:pt modelId="{46793C8B-492B-4B01-B723-BBAC0B56FD70}" type="pres">
      <dgm:prSet presAssocID="{4AC74A1E-13C2-453F-8FE4-E2B7C2667CC4}" presName="dummyConnPt" presStyleCnt="0"/>
      <dgm:spPr/>
    </dgm:pt>
    <dgm:pt modelId="{D03F14BA-B13E-4707-92E9-0C8C932D6E1F}" type="pres">
      <dgm:prSet presAssocID="{4AC74A1E-13C2-453F-8FE4-E2B7C2667CC4}" presName="node" presStyleLbl="node1" presStyleIdx="2" presStyleCnt="14">
        <dgm:presLayoutVars>
          <dgm:bulletEnabled val="1"/>
        </dgm:presLayoutVars>
      </dgm:prSet>
      <dgm:spPr/>
    </dgm:pt>
    <dgm:pt modelId="{82B9DDBA-28F4-4A90-B958-3B56BB935669}" type="pres">
      <dgm:prSet presAssocID="{B5AE6808-9C81-49C1-8414-2BB0E5163922}" presName="sibTrans" presStyleLbl="bgSibTrans2D1" presStyleIdx="2" presStyleCnt="13"/>
      <dgm:spPr/>
    </dgm:pt>
    <dgm:pt modelId="{DF45BCAC-9DFB-4A9B-86D5-4C85D9D0FB2E}" type="pres">
      <dgm:prSet presAssocID="{EFCD4B1D-AD0D-4940-A5CE-4E2459E670CF}" presName="compNode" presStyleCnt="0"/>
      <dgm:spPr/>
    </dgm:pt>
    <dgm:pt modelId="{E5ADAB62-94B3-4FB4-9B30-D04CB3AB8E84}" type="pres">
      <dgm:prSet presAssocID="{EFCD4B1D-AD0D-4940-A5CE-4E2459E670CF}" presName="dummyConnPt" presStyleCnt="0"/>
      <dgm:spPr/>
    </dgm:pt>
    <dgm:pt modelId="{406BB5AD-AFD7-4132-ADD6-DA3A901643A2}" type="pres">
      <dgm:prSet presAssocID="{EFCD4B1D-AD0D-4940-A5CE-4E2459E670CF}" presName="node" presStyleLbl="node1" presStyleIdx="3" presStyleCnt="14">
        <dgm:presLayoutVars>
          <dgm:bulletEnabled val="1"/>
        </dgm:presLayoutVars>
      </dgm:prSet>
      <dgm:spPr/>
    </dgm:pt>
    <dgm:pt modelId="{228B976C-497E-49F0-A5F7-A1C49BEC144E}" type="pres">
      <dgm:prSet presAssocID="{D046040B-0115-4B1F-A778-E0135CBFFF55}" presName="sibTrans" presStyleLbl="bgSibTrans2D1" presStyleIdx="3" presStyleCnt="13"/>
      <dgm:spPr/>
    </dgm:pt>
    <dgm:pt modelId="{1D215543-4788-49D2-A985-2730C319B6D7}" type="pres">
      <dgm:prSet presAssocID="{63DCFD73-605C-406F-9B5B-09615C3C19D4}" presName="compNode" presStyleCnt="0"/>
      <dgm:spPr/>
    </dgm:pt>
    <dgm:pt modelId="{D4A0185D-6998-4768-8538-B4DB5F550BCC}" type="pres">
      <dgm:prSet presAssocID="{63DCFD73-605C-406F-9B5B-09615C3C19D4}" presName="dummyConnPt" presStyleCnt="0"/>
      <dgm:spPr/>
    </dgm:pt>
    <dgm:pt modelId="{88C9FC74-1B0B-4A9B-B739-2C336A60F686}" type="pres">
      <dgm:prSet presAssocID="{63DCFD73-605C-406F-9B5B-09615C3C19D4}" presName="node" presStyleLbl="node1" presStyleIdx="4" presStyleCnt="14">
        <dgm:presLayoutVars>
          <dgm:bulletEnabled val="1"/>
        </dgm:presLayoutVars>
      </dgm:prSet>
      <dgm:spPr/>
    </dgm:pt>
    <dgm:pt modelId="{ECD9998E-390A-4BB0-BC6F-9346A030355F}" type="pres">
      <dgm:prSet presAssocID="{4A69E216-4232-445B-9449-4A5AD47A3468}" presName="sibTrans" presStyleLbl="bgSibTrans2D1" presStyleIdx="4" presStyleCnt="13"/>
      <dgm:spPr/>
    </dgm:pt>
    <dgm:pt modelId="{D1B3AC9D-5ECA-4638-8D10-072D90D691C8}" type="pres">
      <dgm:prSet presAssocID="{6B2301E2-2E22-48F9-88B0-066B987ECF89}" presName="compNode" presStyleCnt="0"/>
      <dgm:spPr/>
    </dgm:pt>
    <dgm:pt modelId="{D266A081-05D1-4F7F-A95D-9CCF0B819467}" type="pres">
      <dgm:prSet presAssocID="{6B2301E2-2E22-48F9-88B0-066B987ECF89}" presName="dummyConnPt" presStyleCnt="0"/>
      <dgm:spPr/>
    </dgm:pt>
    <dgm:pt modelId="{BA8864FA-5CC2-482D-A517-B7DEDB48F5EF}" type="pres">
      <dgm:prSet presAssocID="{6B2301E2-2E22-48F9-88B0-066B987ECF89}" presName="node" presStyleLbl="node1" presStyleIdx="5" presStyleCnt="14">
        <dgm:presLayoutVars>
          <dgm:bulletEnabled val="1"/>
        </dgm:presLayoutVars>
      </dgm:prSet>
      <dgm:spPr/>
    </dgm:pt>
    <dgm:pt modelId="{15C2CCB4-C6C7-4381-A5AC-7758CD8BECA7}" type="pres">
      <dgm:prSet presAssocID="{2023BBB3-6C4C-4B4A-B3DA-F3808C901442}" presName="sibTrans" presStyleLbl="bgSibTrans2D1" presStyleIdx="5" presStyleCnt="13"/>
      <dgm:spPr/>
    </dgm:pt>
    <dgm:pt modelId="{024A02FD-FE3B-4430-8A77-535CF90E065D}" type="pres">
      <dgm:prSet presAssocID="{C0ADE3DF-A921-4834-861A-CD9BB07FAA58}" presName="compNode" presStyleCnt="0"/>
      <dgm:spPr/>
    </dgm:pt>
    <dgm:pt modelId="{8180C1A6-60E2-4706-9B26-0E92A81C6364}" type="pres">
      <dgm:prSet presAssocID="{C0ADE3DF-A921-4834-861A-CD9BB07FAA58}" presName="dummyConnPt" presStyleCnt="0"/>
      <dgm:spPr/>
    </dgm:pt>
    <dgm:pt modelId="{E7978559-2A62-4341-AAC9-3DEEE5349380}" type="pres">
      <dgm:prSet presAssocID="{C0ADE3DF-A921-4834-861A-CD9BB07FAA58}" presName="node" presStyleLbl="node1" presStyleIdx="6" presStyleCnt="14">
        <dgm:presLayoutVars>
          <dgm:bulletEnabled val="1"/>
        </dgm:presLayoutVars>
      </dgm:prSet>
      <dgm:spPr/>
    </dgm:pt>
    <dgm:pt modelId="{9B993E6A-1DAF-4DA3-90D2-0899B89C785E}" type="pres">
      <dgm:prSet presAssocID="{7C077F1A-5636-470D-97B9-3BBC20874AFB}" presName="sibTrans" presStyleLbl="bgSibTrans2D1" presStyleIdx="6" presStyleCnt="13"/>
      <dgm:spPr/>
    </dgm:pt>
    <dgm:pt modelId="{A7A520A1-CF81-4CC6-98AD-1F10CD80F103}" type="pres">
      <dgm:prSet presAssocID="{7772A9ED-DFF7-4C5F-A15A-DB035F4C1B70}" presName="compNode" presStyleCnt="0"/>
      <dgm:spPr/>
    </dgm:pt>
    <dgm:pt modelId="{9A52848B-9E29-4F35-AC95-3952545594E2}" type="pres">
      <dgm:prSet presAssocID="{7772A9ED-DFF7-4C5F-A15A-DB035F4C1B70}" presName="dummyConnPt" presStyleCnt="0"/>
      <dgm:spPr/>
    </dgm:pt>
    <dgm:pt modelId="{053D1B88-371E-4E22-8FE4-41052023A383}" type="pres">
      <dgm:prSet presAssocID="{7772A9ED-DFF7-4C5F-A15A-DB035F4C1B70}" presName="node" presStyleLbl="node1" presStyleIdx="7" presStyleCnt="14">
        <dgm:presLayoutVars>
          <dgm:bulletEnabled val="1"/>
        </dgm:presLayoutVars>
      </dgm:prSet>
      <dgm:spPr/>
    </dgm:pt>
    <dgm:pt modelId="{350200F6-D248-4D21-876E-CFF7ABF96864}" type="pres">
      <dgm:prSet presAssocID="{05C380B9-FBB9-4228-A3CE-FDCCF774E148}" presName="sibTrans" presStyleLbl="bgSibTrans2D1" presStyleIdx="7" presStyleCnt="13"/>
      <dgm:spPr/>
    </dgm:pt>
    <dgm:pt modelId="{D528EF4A-351C-4E2D-936B-853E4AFBF570}" type="pres">
      <dgm:prSet presAssocID="{FFB45569-D406-4BA1-B0EC-8B22C3989693}" presName="compNode" presStyleCnt="0"/>
      <dgm:spPr/>
    </dgm:pt>
    <dgm:pt modelId="{5740A91F-C8D4-4909-A3BB-B4FA67531D68}" type="pres">
      <dgm:prSet presAssocID="{FFB45569-D406-4BA1-B0EC-8B22C3989693}" presName="dummyConnPt" presStyleCnt="0"/>
      <dgm:spPr/>
    </dgm:pt>
    <dgm:pt modelId="{FBBE3A48-FD9B-4F28-8CEB-39F984BD9D93}" type="pres">
      <dgm:prSet presAssocID="{FFB45569-D406-4BA1-B0EC-8B22C3989693}" presName="node" presStyleLbl="node1" presStyleIdx="8" presStyleCnt="14">
        <dgm:presLayoutVars>
          <dgm:bulletEnabled val="1"/>
        </dgm:presLayoutVars>
      </dgm:prSet>
      <dgm:spPr/>
    </dgm:pt>
    <dgm:pt modelId="{559BD8A8-DA99-4541-B857-B214996698D5}" type="pres">
      <dgm:prSet presAssocID="{F826D4EA-DCEA-49FA-91AA-AE575BF92D17}" presName="sibTrans" presStyleLbl="bgSibTrans2D1" presStyleIdx="8" presStyleCnt="13"/>
      <dgm:spPr/>
    </dgm:pt>
    <dgm:pt modelId="{5533F8AD-A977-4921-8F4A-43257DF0E9FF}" type="pres">
      <dgm:prSet presAssocID="{4EFB6C85-7B59-4036-BE13-8DF418744AF1}" presName="compNode" presStyleCnt="0"/>
      <dgm:spPr/>
    </dgm:pt>
    <dgm:pt modelId="{8996AF6A-B174-4377-867A-501824967956}" type="pres">
      <dgm:prSet presAssocID="{4EFB6C85-7B59-4036-BE13-8DF418744AF1}" presName="dummyConnPt" presStyleCnt="0"/>
      <dgm:spPr/>
    </dgm:pt>
    <dgm:pt modelId="{E8F2D62C-1CBB-4FED-A8F4-B6FD8645E056}" type="pres">
      <dgm:prSet presAssocID="{4EFB6C85-7B59-4036-BE13-8DF418744AF1}" presName="node" presStyleLbl="node1" presStyleIdx="9" presStyleCnt="14">
        <dgm:presLayoutVars>
          <dgm:bulletEnabled val="1"/>
        </dgm:presLayoutVars>
      </dgm:prSet>
      <dgm:spPr/>
    </dgm:pt>
    <dgm:pt modelId="{973422FC-9530-43F8-BFF5-5BAAD9FC1E35}" type="pres">
      <dgm:prSet presAssocID="{7B47965E-C3D5-4483-8024-9F5691CF5E99}" presName="sibTrans" presStyleLbl="bgSibTrans2D1" presStyleIdx="9" presStyleCnt="13"/>
      <dgm:spPr/>
    </dgm:pt>
    <dgm:pt modelId="{EA8F2B16-0656-4946-8460-9358260539DC}" type="pres">
      <dgm:prSet presAssocID="{89C83BAE-E132-426D-A50D-AAA162004900}" presName="compNode" presStyleCnt="0"/>
      <dgm:spPr/>
    </dgm:pt>
    <dgm:pt modelId="{901139D7-0937-494E-B8F0-F4CC1F06B33F}" type="pres">
      <dgm:prSet presAssocID="{89C83BAE-E132-426D-A50D-AAA162004900}" presName="dummyConnPt" presStyleCnt="0"/>
      <dgm:spPr/>
    </dgm:pt>
    <dgm:pt modelId="{B6CBEE9A-1062-4315-A407-0A5D2DCCE715}" type="pres">
      <dgm:prSet presAssocID="{89C83BAE-E132-426D-A50D-AAA162004900}" presName="node" presStyleLbl="node1" presStyleIdx="10" presStyleCnt="14">
        <dgm:presLayoutVars>
          <dgm:bulletEnabled val="1"/>
        </dgm:presLayoutVars>
      </dgm:prSet>
      <dgm:spPr/>
    </dgm:pt>
    <dgm:pt modelId="{106ECB05-1EFF-4E00-8DEF-7C66735C72B5}" type="pres">
      <dgm:prSet presAssocID="{645CBE07-A971-45F8-9A33-002B262DBB8A}" presName="sibTrans" presStyleLbl="bgSibTrans2D1" presStyleIdx="10" presStyleCnt="13"/>
      <dgm:spPr/>
    </dgm:pt>
    <dgm:pt modelId="{DE68E3B0-737E-40A0-9196-799D7139AED4}" type="pres">
      <dgm:prSet presAssocID="{C40A100A-C405-4379-8265-76C710B8FB52}" presName="compNode" presStyleCnt="0"/>
      <dgm:spPr/>
    </dgm:pt>
    <dgm:pt modelId="{A21628DE-4394-479E-9326-F70083405C64}" type="pres">
      <dgm:prSet presAssocID="{C40A100A-C405-4379-8265-76C710B8FB52}" presName="dummyConnPt" presStyleCnt="0"/>
      <dgm:spPr/>
    </dgm:pt>
    <dgm:pt modelId="{9E99F91A-B152-4846-80C8-F229237A611C}" type="pres">
      <dgm:prSet presAssocID="{C40A100A-C405-4379-8265-76C710B8FB52}" presName="node" presStyleLbl="node1" presStyleIdx="11" presStyleCnt="14">
        <dgm:presLayoutVars>
          <dgm:bulletEnabled val="1"/>
        </dgm:presLayoutVars>
      </dgm:prSet>
      <dgm:spPr/>
    </dgm:pt>
    <dgm:pt modelId="{87EA5AA0-9779-4525-B4CD-184BAF1ECD8F}" type="pres">
      <dgm:prSet presAssocID="{1CF047CE-A42C-4724-B60B-12028C0DBE44}" presName="sibTrans" presStyleLbl="bgSibTrans2D1" presStyleIdx="11" presStyleCnt="13"/>
      <dgm:spPr/>
    </dgm:pt>
    <dgm:pt modelId="{BCBC753B-87DE-4C34-A20A-B6C1AD53110C}" type="pres">
      <dgm:prSet presAssocID="{D10222B7-44C2-4273-AC64-33D4CD49A833}" presName="compNode" presStyleCnt="0"/>
      <dgm:spPr/>
    </dgm:pt>
    <dgm:pt modelId="{E4194FDC-06A0-4E5C-9430-866734D0A662}" type="pres">
      <dgm:prSet presAssocID="{D10222B7-44C2-4273-AC64-33D4CD49A833}" presName="dummyConnPt" presStyleCnt="0"/>
      <dgm:spPr/>
    </dgm:pt>
    <dgm:pt modelId="{065C72C3-0CEA-4E40-842D-322537293DD3}" type="pres">
      <dgm:prSet presAssocID="{D10222B7-44C2-4273-AC64-33D4CD49A833}" presName="node" presStyleLbl="node1" presStyleIdx="12" presStyleCnt="14">
        <dgm:presLayoutVars>
          <dgm:bulletEnabled val="1"/>
        </dgm:presLayoutVars>
      </dgm:prSet>
      <dgm:spPr/>
    </dgm:pt>
    <dgm:pt modelId="{9272B7D1-2D3D-4EF1-917F-09FF8719DAAE}" type="pres">
      <dgm:prSet presAssocID="{AE4580BD-AF44-4556-AC96-6C2F57FFC849}" presName="sibTrans" presStyleLbl="bgSibTrans2D1" presStyleIdx="12" presStyleCnt="13"/>
      <dgm:spPr/>
    </dgm:pt>
    <dgm:pt modelId="{56E94D95-F3BE-4542-ACC1-E1FB6946343F}" type="pres">
      <dgm:prSet presAssocID="{4BDEE089-4CA4-4B9B-B817-8183B5D647A3}" presName="compNode" presStyleCnt="0"/>
      <dgm:spPr/>
    </dgm:pt>
    <dgm:pt modelId="{F7E8F0D0-BCF6-44B0-9A90-B46CFC0D18AF}" type="pres">
      <dgm:prSet presAssocID="{4BDEE089-4CA4-4B9B-B817-8183B5D647A3}" presName="dummyConnPt" presStyleCnt="0"/>
      <dgm:spPr/>
    </dgm:pt>
    <dgm:pt modelId="{5F5DF657-460C-49E4-94CE-8294C421AC13}" type="pres">
      <dgm:prSet presAssocID="{4BDEE089-4CA4-4B9B-B817-8183B5D647A3}" presName="node" presStyleLbl="node1" presStyleIdx="13" presStyleCnt="14">
        <dgm:presLayoutVars>
          <dgm:bulletEnabled val="1"/>
        </dgm:presLayoutVars>
      </dgm:prSet>
      <dgm:spPr/>
    </dgm:pt>
  </dgm:ptLst>
  <dgm:cxnLst>
    <dgm:cxn modelId="{402D4A00-3217-4809-85E9-CA281078C1AF}" type="presOf" srcId="{B5AE6808-9C81-49C1-8414-2BB0E5163922}" destId="{82B9DDBA-28F4-4A90-B958-3B56BB935669}" srcOrd="0" destOrd="0" presId="urn:microsoft.com/office/officeart/2005/8/layout/bProcess4"/>
    <dgm:cxn modelId="{DB6C8200-F908-46DF-910B-E6FE4E73F382}" type="presOf" srcId="{A405B27B-39DB-44D9-9C51-F8105452E01E}" destId="{FBBE3A48-FD9B-4F28-8CEB-39F984BD9D93}" srcOrd="0" destOrd="1" presId="urn:microsoft.com/office/officeart/2005/8/layout/bProcess4"/>
    <dgm:cxn modelId="{054BD400-B4EB-4489-AD9A-0FF84CC6BCCA}" type="presOf" srcId="{55B4E43C-7675-4875-87F9-EDDBFE916E61}" destId="{053D1B88-371E-4E22-8FE4-41052023A383}" srcOrd="0" destOrd="1" presId="urn:microsoft.com/office/officeart/2005/8/layout/bProcess4"/>
    <dgm:cxn modelId="{26079104-216B-4F1A-BF5D-A5427E977C89}" type="presOf" srcId="{4A69E216-4232-445B-9449-4A5AD47A3468}" destId="{ECD9998E-390A-4BB0-BC6F-9346A030355F}" srcOrd="0" destOrd="0" presId="urn:microsoft.com/office/officeart/2005/8/layout/bProcess4"/>
    <dgm:cxn modelId="{FED6FE05-2ADA-401B-BE42-6D29A9B0F069}" type="presOf" srcId="{4AC74A1E-13C2-453F-8FE4-E2B7C2667CC4}" destId="{D03F14BA-B13E-4707-92E9-0C8C932D6E1F}" srcOrd="0" destOrd="0" presId="urn:microsoft.com/office/officeart/2005/8/layout/bProcess4"/>
    <dgm:cxn modelId="{0ABBEF07-8B4E-47D8-B646-61265BD608AD}" srcId="{14C63ACF-4C91-4D6F-B47D-E8D2BC64CD7A}" destId="{6FCBDAE8-4447-4F6D-BF1C-5672FA4FCA65}" srcOrd="0" destOrd="0" parTransId="{9FB39268-B299-4B8A-A8A9-A5E752A71683}" sibTransId="{383B531B-5373-4CAE-ACFF-1782AE332E56}"/>
    <dgm:cxn modelId="{00B0D008-0997-41B8-9034-ADA514724340}" type="presOf" srcId="{6FCBDAE8-4447-4F6D-BF1C-5672FA4FCA65}" destId="{96A513BF-0C7C-4E34-B116-6418925D6EA6}" srcOrd="0" destOrd="0" presId="urn:microsoft.com/office/officeart/2005/8/layout/bProcess4"/>
    <dgm:cxn modelId="{4C76CF09-FBC4-4AEF-82C6-33CC768325C4}" type="presOf" srcId="{D10222B7-44C2-4273-AC64-33D4CD49A833}" destId="{065C72C3-0CEA-4E40-842D-322537293DD3}" srcOrd="0" destOrd="0" presId="urn:microsoft.com/office/officeart/2005/8/layout/bProcess4"/>
    <dgm:cxn modelId="{E1F42A0E-B79C-4EDF-A706-573880E88B6B}" srcId="{14C63ACF-4C91-4D6F-B47D-E8D2BC64CD7A}" destId="{4EFB6C85-7B59-4036-BE13-8DF418744AF1}" srcOrd="9" destOrd="0" parTransId="{6E50E3CB-C4B4-4986-8C08-40470ED911FB}" sibTransId="{7B47965E-C3D5-4483-8024-9F5691CF5E99}"/>
    <dgm:cxn modelId="{2FD12D11-EC28-4203-A73E-855586FBFE22}" type="presOf" srcId="{D046040B-0115-4B1F-A778-E0135CBFFF55}" destId="{228B976C-497E-49F0-A5F7-A1C49BEC144E}" srcOrd="0" destOrd="0" presId="urn:microsoft.com/office/officeart/2005/8/layout/bProcess4"/>
    <dgm:cxn modelId="{E9BB7F13-EAD7-4EF7-B5EC-0EA6188A33A0}" type="presOf" srcId="{6B2301E2-2E22-48F9-88B0-066B987ECF89}" destId="{BA8864FA-5CC2-482D-A517-B7DEDB48F5EF}" srcOrd="0" destOrd="0" presId="urn:microsoft.com/office/officeart/2005/8/layout/bProcess4"/>
    <dgm:cxn modelId="{5186BB13-A712-40FF-840C-405A5B278F8F}" type="presOf" srcId="{382D613A-07E2-455C-8297-A288697E9A27}" destId="{88C9FC74-1B0B-4A9B-B739-2C336A60F686}" srcOrd="0" destOrd="2" presId="urn:microsoft.com/office/officeart/2005/8/layout/bProcess4"/>
    <dgm:cxn modelId="{E9A12D14-5BC5-45EA-9E54-030C915DB0D0}" type="presOf" srcId="{89C83BAE-E132-426D-A50D-AAA162004900}" destId="{B6CBEE9A-1062-4315-A407-0A5D2DCCE715}" srcOrd="0" destOrd="0" presId="urn:microsoft.com/office/officeart/2005/8/layout/bProcess4"/>
    <dgm:cxn modelId="{04CCC115-6964-4A6C-AF4B-AEA6148DDC7F}" srcId="{14C63ACF-4C91-4D6F-B47D-E8D2BC64CD7A}" destId="{D10222B7-44C2-4273-AC64-33D4CD49A833}" srcOrd="12" destOrd="0" parTransId="{4A714001-AD0D-4FCE-8C23-5E12E2B7FC39}" sibTransId="{AE4580BD-AF44-4556-AC96-6C2F57FFC849}"/>
    <dgm:cxn modelId="{E387461A-D791-4563-AEF3-FC6CDABC3BA3}" type="presOf" srcId="{D05FF3A2-F68E-4866-958B-2A8BED163A73}" destId="{88C9FC74-1B0B-4A9B-B739-2C336A60F686}" srcOrd="0" destOrd="1" presId="urn:microsoft.com/office/officeart/2005/8/layout/bProcess4"/>
    <dgm:cxn modelId="{0D35E81A-D5CC-4551-B908-A238FBD832F9}" type="presOf" srcId="{C81CD08F-44CA-45E7-AE25-BC23551AB1CF}" destId="{406BB5AD-AFD7-4132-ADD6-DA3A901643A2}" srcOrd="0" destOrd="1" presId="urn:microsoft.com/office/officeart/2005/8/layout/bProcess4"/>
    <dgm:cxn modelId="{6F0D771B-6D31-4D95-A1B1-3B3FE95DB129}" srcId="{14C63ACF-4C91-4D6F-B47D-E8D2BC64CD7A}" destId="{FFB45569-D406-4BA1-B0EC-8B22C3989693}" srcOrd="8" destOrd="0" parTransId="{84C666FC-22A0-4512-9D80-ADE36A3CAF21}" sibTransId="{F826D4EA-DCEA-49FA-91AA-AE575BF92D17}"/>
    <dgm:cxn modelId="{ED871F1C-1E29-4E4D-BC75-732F294D633D}" type="presOf" srcId="{7B47965E-C3D5-4483-8024-9F5691CF5E99}" destId="{973422FC-9530-43F8-BFF5-5BAAD9FC1E35}" srcOrd="0" destOrd="0" presId="urn:microsoft.com/office/officeart/2005/8/layout/bProcess4"/>
    <dgm:cxn modelId="{87B77A21-FF6E-4190-BF32-733C921319CB}" srcId="{EFCD4B1D-AD0D-4940-A5CE-4E2459E670CF}" destId="{BD3DC164-A33F-4991-A863-D60D0F6D9F1C}" srcOrd="1" destOrd="0" parTransId="{1B72A986-80F3-4678-A110-4E5641F2F22B}" sibTransId="{D1678BF4-0791-48C1-951F-FAA63F837037}"/>
    <dgm:cxn modelId="{264C6A25-85E3-4128-9A35-A82CA4BA519F}" srcId="{14C63ACF-4C91-4D6F-B47D-E8D2BC64CD7A}" destId="{4BDEE089-4CA4-4B9B-B817-8183B5D647A3}" srcOrd="13" destOrd="0" parTransId="{EE892B81-43EF-4AAC-B65C-80384E6458D0}" sibTransId="{BDBABFD0-C6D5-4049-BFB0-37EC36F4985F}"/>
    <dgm:cxn modelId="{165A7526-E41D-4F21-9EAA-072231DBD069}" srcId="{14C63ACF-4C91-4D6F-B47D-E8D2BC64CD7A}" destId="{C0ADE3DF-A921-4834-861A-CD9BB07FAA58}" srcOrd="6" destOrd="0" parTransId="{064104D0-C101-4FE4-BFEE-1A8156D9C0BF}" sibTransId="{7C077F1A-5636-470D-97B9-3BBC20874AFB}"/>
    <dgm:cxn modelId="{1B949926-F35B-403D-AA0C-433CD7ABD758}" type="presOf" srcId="{05C380B9-FBB9-4228-A3CE-FDCCF774E148}" destId="{350200F6-D248-4D21-876E-CFF7ABF96864}" srcOrd="0" destOrd="0" presId="urn:microsoft.com/office/officeart/2005/8/layout/bProcess4"/>
    <dgm:cxn modelId="{30AE4128-0025-4708-97AB-F1A91B7A42C7}" type="presOf" srcId="{A22833CF-4560-4F5D-B2C4-DBDCE0611601}" destId="{065C72C3-0CEA-4E40-842D-322537293DD3}" srcOrd="0" destOrd="1" presId="urn:microsoft.com/office/officeart/2005/8/layout/bProcess4"/>
    <dgm:cxn modelId="{B107DB2B-C449-47F5-B9D0-8616FA49EE85}" type="presOf" srcId="{7772A9ED-DFF7-4C5F-A15A-DB035F4C1B70}" destId="{053D1B88-371E-4E22-8FE4-41052023A383}" srcOrd="0" destOrd="0" presId="urn:microsoft.com/office/officeart/2005/8/layout/bProcess4"/>
    <dgm:cxn modelId="{B32D882D-50E0-4CFE-BEF8-A6D2385E91C4}" type="presOf" srcId="{46EA3363-8899-4003-A227-5F4F626A5CE5}" destId="{58EB235A-685E-4138-BBC7-517E297CCF27}" srcOrd="0" destOrd="0" presId="urn:microsoft.com/office/officeart/2005/8/layout/bProcess4"/>
    <dgm:cxn modelId="{94733538-9FE1-40AE-A69A-77A395CF849B}" type="presOf" srcId="{3D180C13-DCD3-478B-B9C9-E115AB8B854C}" destId="{58EB235A-685E-4138-BBC7-517E297CCF27}" srcOrd="0" destOrd="2" presId="urn:microsoft.com/office/officeart/2005/8/layout/bProcess4"/>
    <dgm:cxn modelId="{6B268D3D-CC44-4191-83DE-7D70C070C506}" type="presOf" srcId="{1CF047CE-A42C-4724-B60B-12028C0DBE44}" destId="{87EA5AA0-9779-4525-B4CD-184BAF1ECD8F}" srcOrd="0" destOrd="0" presId="urn:microsoft.com/office/officeart/2005/8/layout/bProcess4"/>
    <dgm:cxn modelId="{5AC7BB3E-2BFE-40EE-9BF7-C618406FC426}" type="presOf" srcId="{AEF35FDA-5A44-474A-B3F2-8C089AD889FF}" destId="{96A513BF-0C7C-4E34-B116-6418925D6EA6}" srcOrd="0" destOrd="1" presId="urn:microsoft.com/office/officeart/2005/8/layout/bProcess4"/>
    <dgm:cxn modelId="{7D44FF40-6A46-46CB-A61C-5E956B4F67A3}" type="presOf" srcId="{C40A100A-C405-4379-8265-76C710B8FB52}" destId="{9E99F91A-B152-4846-80C8-F229237A611C}" srcOrd="0" destOrd="0" presId="urn:microsoft.com/office/officeart/2005/8/layout/bProcess4"/>
    <dgm:cxn modelId="{CEF5405F-F123-4035-B712-D70493FB9D9E}" type="presOf" srcId="{EFCD4B1D-AD0D-4940-A5CE-4E2459E670CF}" destId="{406BB5AD-AFD7-4132-ADD6-DA3A901643A2}" srcOrd="0" destOrd="0" presId="urn:microsoft.com/office/officeart/2005/8/layout/bProcess4"/>
    <dgm:cxn modelId="{958D5061-F6F9-4C7B-B609-ECBD49D14C1F}" srcId="{4AC74A1E-13C2-453F-8FE4-E2B7C2667CC4}" destId="{8F249441-54EA-490A-8819-2629B934CC44}" srcOrd="1" destOrd="0" parTransId="{F4279E19-57AB-4265-8142-9998E987BF44}" sibTransId="{087305BB-1EC2-46CE-9C79-708890628911}"/>
    <dgm:cxn modelId="{5B46DA43-F952-4507-A8F8-A66A17E353EA}" srcId="{63DCFD73-605C-406F-9B5B-09615C3C19D4}" destId="{D05FF3A2-F68E-4866-958B-2A8BED163A73}" srcOrd="0" destOrd="0" parTransId="{3CAF23B2-0CFB-4E74-AB73-30C2B2CDC3AB}" sibTransId="{157526C2-DB80-4C8D-8F55-31C74CD90F7A}"/>
    <dgm:cxn modelId="{C7396444-0FC4-4956-B03C-D40582F465EC}" type="presOf" srcId="{4EFB6C85-7B59-4036-BE13-8DF418744AF1}" destId="{E8F2D62C-1CBB-4FED-A8F4-B6FD8645E056}" srcOrd="0" destOrd="0" presId="urn:microsoft.com/office/officeart/2005/8/layout/bProcess4"/>
    <dgm:cxn modelId="{F4BC0F65-486D-4248-94DF-EFAC2275A12B}" type="presOf" srcId="{2108C2E5-3704-4ECF-A2B6-C7625964473D}" destId="{E7978559-2A62-4341-AAC9-3DEEE5349380}" srcOrd="0" destOrd="1" presId="urn:microsoft.com/office/officeart/2005/8/layout/bProcess4"/>
    <dgm:cxn modelId="{AAB53667-42C2-4EB9-BDEA-4E10DAEF74CB}" srcId="{14C63ACF-4C91-4D6F-B47D-E8D2BC64CD7A}" destId="{46EA3363-8899-4003-A227-5F4F626A5CE5}" srcOrd="1" destOrd="0" parTransId="{35C17382-AA19-443D-80E7-7E15B3E7D900}" sibTransId="{50CAB93D-807B-4DDB-AE91-580B0F222AD9}"/>
    <dgm:cxn modelId="{76744447-C703-44F0-A567-03EE4BDB942E}" type="presOf" srcId="{7C077F1A-5636-470D-97B9-3BBC20874AFB}" destId="{9B993E6A-1DAF-4DA3-90D2-0899B89C785E}" srcOrd="0" destOrd="0" presId="urn:microsoft.com/office/officeart/2005/8/layout/bProcess4"/>
    <dgm:cxn modelId="{89074048-FA1B-4115-91D7-AC732C445326}" srcId="{C0ADE3DF-A921-4834-861A-CD9BB07FAA58}" destId="{2108C2E5-3704-4ECF-A2B6-C7625964473D}" srcOrd="0" destOrd="0" parTransId="{C417BF1D-C69D-4CDD-89B1-11EE7BBD0BCF}" sibTransId="{F3BE3ACC-4148-4E42-AAF9-5612A533BDF2}"/>
    <dgm:cxn modelId="{A250456A-7CD0-4FB8-AD1F-9CE598E1437C}" srcId="{7772A9ED-DFF7-4C5F-A15A-DB035F4C1B70}" destId="{EC72BA70-5CED-4CF6-B6ED-C9A811B20210}" srcOrd="1" destOrd="0" parTransId="{0721503A-5874-47B6-BBBC-01DA6C1186C1}" sibTransId="{82734798-2608-4848-9E4A-66437E37F509}"/>
    <dgm:cxn modelId="{D0455A4C-E230-4924-84C4-207D02037E2D}" srcId="{FFB45569-D406-4BA1-B0EC-8B22C3989693}" destId="{A405B27B-39DB-44D9-9C51-F8105452E01E}" srcOrd="0" destOrd="0" parTransId="{61849792-5968-44D5-B415-E43EB4924FDE}" sibTransId="{28AAEE56-7401-40B1-A23E-91EE76A29FC6}"/>
    <dgm:cxn modelId="{1414B46D-5B9B-4616-A97A-8CB3CBB69F1A}" type="presOf" srcId="{F826D4EA-DCEA-49FA-91AA-AE575BF92D17}" destId="{559BD8A8-DA99-4541-B857-B214996698D5}" srcOrd="0" destOrd="0" presId="urn:microsoft.com/office/officeart/2005/8/layout/bProcess4"/>
    <dgm:cxn modelId="{9F6F8F50-3BF2-4682-9D57-9399CD81C723}" type="presOf" srcId="{2023BBB3-6C4C-4B4A-B3DA-F3808C901442}" destId="{15C2CCB4-C6C7-4381-A5AC-7758CD8BECA7}" srcOrd="0" destOrd="0" presId="urn:microsoft.com/office/officeart/2005/8/layout/bProcess4"/>
    <dgm:cxn modelId="{83F59B50-207A-45ED-BD31-82E86543B6C7}" type="presOf" srcId="{B508E21C-FAFF-433A-BC61-E5A688F9B199}" destId="{B6CBEE9A-1062-4315-A407-0A5D2DCCE715}" srcOrd="0" destOrd="1" presId="urn:microsoft.com/office/officeart/2005/8/layout/bProcess4"/>
    <dgm:cxn modelId="{A373F070-5C00-4C2C-90BE-13B558A803D2}" srcId="{FFB45569-D406-4BA1-B0EC-8B22C3989693}" destId="{95C06B60-3972-46D2-BFFF-1DF602F86460}" srcOrd="1" destOrd="0" parTransId="{4EC29A7A-88DA-4852-B173-A170FCFBE92E}" sibTransId="{3219F495-740C-4FF1-B00B-7AA7B2DED18E}"/>
    <dgm:cxn modelId="{DEE6F271-2DE2-458D-82FF-36E01249ECF9}" srcId="{14C63ACF-4C91-4D6F-B47D-E8D2BC64CD7A}" destId="{89C83BAE-E132-426D-A50D-AAA162004900}" srcOrd="10" destOrd="0" parTransId="{41BF7E43-CDCD-4BD6-BFC3-CB00BD20FFBB}" sibTransId="{645CBE07-A971-45F8-9A33-002B262DBB8A}"/>
    <dgm:cxn modelId="{D6470554-DF5C-47F6-A19F-3B5495197679}" type="presOf" srcId="{8F249441-54EA-490A-8819-2629B934CC44}" destId="{D03F14BA-B13E-4707-92E9-0C8C932D6E1F}" srcOrd="0" destOrd="2" presId="urn:microsoft.com/office/officeart/2005/8/layout/bProcess4"/>
    <dgm:cxn modelId="{7EAC7754-B695-42EF-A603-4816E3C59AEB}" type="presOf" srcId="{B4CC0C99-02AD-485D-9398-5AE0FEA68FF5}" destId="{58EB235A-685E-4138-BBC7-517E297CCF27}" srcOrd="0" destOrd="1" presId="urn:microsoft.com/office/officeart/2005/8/layout/bProcess4"/>
    <dgm:cxn modelId="{9BEFCD75-5B0A-4061-A741-FFF767169DA1}" srcId="{4EFB6C85-7B59-4036-BE13-8DF418744AF1}" destId="{480C73A2-54A1-4E54-B589-1D0C9C6F9CF6}" srcOrd="0" destOrd="0" parTransId="{849598D0-5066-41DB-884A-21A5109A892C}" sibTransId="{DD31D7A6-4800-4CD3-A5A2-E41E1BDAA6C8}"/>
    <dgm:cxn modelId="{9F68267B-F24B-4688-9B09-2741399639EC}" type="presOf" srcId="{4BDEE089-4CA4-4B9B-B817-8183B5D647A3}" destId="{5F5DF657-460C-49E4-94CE-8294C421AC13}" srcOrd="0" destOrd="0" presId="urn:microsoft.com/office/officeart/2005/8/layout/bProcess4"/>
    <dgm:cxn modelId="{C47FC885-6E10-46D8-B69F-4BF5BB8D50CA}" type="presOf" srcId="{63DCFD73-605C-406F-9B5B-09615C3C19D4}" destId="{88C9FC74-1B0B-4A9B-B739-2C336A60F686}" srcOrd="0" destOrd="0" presId="urn:microsoft.com/office/officeart/2005/8/layout/bProcess4"/>
    <dgm:cxn modelId="{98CE958A-CCD6-4860-9CDD-789C80942260}" type="presOf" srcId="{0FB21029-BBD6-4281-899C-6970B3220903}" destId="{D03F14BA-B13E-4707-92E9-0C8C932D6E1F}" srcOrd="0" destOrd="1" presId="urn:microsoft.com/office/officeart/2005/8/layout/bProcess4"/>
    <dgm:cxn modelId="{B669938B-A98E-4158-A2B8-433F31648353}" type="presOf" srcId="{AE4580BD-AF44-4556-AC96-6C2F57FFC849}" destId="{9272B7D1-2D3D-4EF1-917F-09FF8719DAAE}" srcOrd="0" destOrd="0" presId="urn:microsoft.com/office/officeart/2005/8/layout/bProcess4"/>
    <dgm:cxn modelId="{30971D8E-1049-403E-AD7D-CF199E903995}" type="presOf" srcId="{8402B114-4CCF-4FDE-B395-BDEFCEA17B1E}" destId="{96A513BF-0C7C-4E34-B116-6418925D6EA6}" srcOrd="0" destOrd="2" presId="urn:microsoft.com/office/officeart/2005/8/layout/bProcess4"/>
    <dgm:cxn modelId="{44A03E90-0F6A-4BF2-B142-7CAF86200969}" srcId="{14C63ACF-4C91-4D6F-B47D-E8D2BC64CD7A}" destId="{7772A9ED-DFF7-4C5F-A15A-DB035F4C1B70}" srcOrd="7" destOrd="0" parTransId="{46626C90-0486-4764-AE45-626B9A193633}" sibTransId="{05C380B9-FBB9-4228-A3CE-FDCCF774E148}"/>
    <dgm:cxn modelId="{29A084A2-9917-43FD-8E87-440950A075C7}" srcId="{14C63ACF-4C91-4D6F-B47D-E8D2BC64CD7A}" destId="{EFCD4B1D-AD0D-4940-A5CE-4E2459E670CF}" srcOrd="3" destOrd="0" parTransId="{A02CE835-D1EB-499E-87A4-5A662F466FE7}" sibTransId="{D046040B-0115-4B1F-A778-E0135CBFFF55}"/>
    <dgm:cxn modelId="{DD2BD5A2-D840-4931-82E5-75ABF0B81DA8}" type="presOf" srcId="{EC72BA70-5CED-4CF6-B6ED-C9A811B20210}" destId="{053D1B88-371E-4E22-8FE4-41052023A383}" srcOrd="0" destOrd="2" presId="urn:microsoft.com/office/officeart/2005/8/layout/bProcess4"/>
    <dgm:cxn modelId="{54597DA3-CD85-4F7F-BBE8-06678EE2E052}" srcId="{6FCBDAE8-4447-4F6D-BF1C-5672FA4FCA65}" destId="{AEF35FDA-5A44-474A-B3F2-8C089AD889FF}" srcOrd="0" destOrd="0" parTransId="{30212BA5-FF26-424B-B749-C53DCD628E0B}" sibTransId="{E2CB2190-1DAE-4ADB-BA64-3B72ED60AD76}"/>
    <dgm:cxn modelId="{C1271DA4-E1A9-4BF3-B20F-CF33787E188E}" srcId="{46EA3363-8899-4003-A227-5F4F626A5CE5}" destId="{3D180C13-DCD3-478B-B9C9-E115AB8B854C}" srcOrd="1" destOrd="0" parTransId="{DEA31B6C-C3B8-480F-9278-4F3C86022A89}" sibTransId="{81B04E8E-FE51-4CD0-A0E3-ECD5C3E77135}"/>
    <dgm:cxn modelId="{880345B1-7E27-4940-8C3A-66AA8E165269}" srcId="{14C63ACF-4C91-4D6F-B47D-E8D2BC64CD7A}" destId="{4AC74A1E-13C2-453F-8FE4-E2B7C2667CC4}" srcOrd="2" destOrd="0" parTransId="{1F64962A-F0B2-4F90-A62F-B81DAAC7CDEE}" sibTransId="{B5AE6808-9C81-49C1-8414-2BB0E5163922}"/>
    <dgm:cxn modelId="{925659B2-D3A9-4904-8AD6-B4B4CDBD04E2}" srcId="{89C83BAE-E132-426D-A50D-AAA162004900}" destId="{B508E21C-FAFF-433A-BC61-E5A688F9B199}" srcOrd="0" destOrd="0" parTransId="{7F710B10-CB07-442A-9D6A-E7B7A805F347}" sibTransId="{AE45C377-94FF-4674-BFB2-109713F12EB1}"/>
    <dgm:cxn modelId="{65174AC2-286B-4623-898E-47CDB69800EA}" srcId="{D10222B7-44C2-4273-AC64-33D4CD49A833}" destId="{A22833CF-4560-4F5D-B2C4-DBDCE0611601}" srcOrd="0" destOrd="0" parTransId="{ABA565AC-91A2-4A0D-A70A-6FBF1D0F5118}" sibTransId="{F4E67755-AFCE-414D-B88F-7A6744CA39AE}"/>
    <dgm:cxn modelId="{B827DDC2-3F60-425B-802C-C3C85461E5F9}" srcId="{14C63ACF-4C91-4D6F-B47D-E8D2BC64CD7A}" destId="{6B2301E2-2E22-48F9-88B0-066B987ECF89}" srcOrd="5" destOrd="0" parTransId="{FF2BE3AB-D736-41E9-8A37-A5116F5C570E}" sibTransId="{2023BBB3-6C4C-4B4A-B3DA-F3808C901442}"/>
    <dgm:cxn modelId="{C6DB8FCC-B9EE-40A2-88B7-688F95ED4546}" srcId="{EFCD4B1D-AD0D-4940-A5CE-4E2459E670CF}" destId="{C81CD08F-44CA-45E7-AE25-BC23551AB1CF}" srcOrd="0" destOrd="0" parTransId="{9A5F8F4B-0F5F-4A7B-A7EB-5ECAACF6D7D7}" sibTransId="{4A8518C7-1AE6-4A1E-9777-517DA7FFF95B}"/>
    <dgm:cxn modelId="{E66038CD-D5F8-4413-924E-E1D59A0EB4D3}" type="presOf" srcId="{95C06B60-3972-46D2-BFFF-1DF602F86460}" destId="{FBBE3A48-FD9B-4F28-8CEB-39F984BD9D93}" srcOrd="0" destOrd="2" presId="urn:microsoft.com/office/officeart/2005/8/layout/bProcess4"/>
    <dgm:cxn modelId="{7030AECD-7158-4CBF-8C6B-1CC92884B771}" type="presOf" srcId="{480C73A2-54A1-4E54-B589-1D0C9C6F9CF6}" destId="{E8F2D62C-1CBB-4FED-A8F4-B6FD8645E056}" srcOrd="0" destOrd="1" presId="urn:microsoft.com/office/officeart/2005/8/layout/bProcess4"/>
    <dgm:cxn modelId="{53622BD6-75A1-4100-A653-364E43465456}" type="presOf" srcId="{50CAB93D-807B-4DDB-AE91-580B0F222AD9}" destId="{C85E2CFA-7CB7-4ACE-A7F4-FC598654A599}" srcOrd="0" destOrd="0" presId="urn:microsoft.com/office/officeart/2005/8/layout/bProcess4"/>
    <dgm:cxn modelId="{C46F66D8-A435-4AE6-AE23-4644DE5B7717}" type="presOf" srcId="{BD3DC164-A33F-4991-A863-D60D0F6D9F1C}" destId="{406BB5AD-AFD7-4132-ADD6-DA3A901643A2}" srcOrd="0" destOrd="2" presId="urn:microsoft.com/office/officeart/2005/8/layout/bProcess4"/>
    <dgm:cxn modelId="{E6A671DA-807E-4E75-953C-6658085C1E5B}" type="presOf" srcId="{383B531B-5373-4CAE-ACFF-1782AE332E56}" destId="{11C5B57D-7E3F-44FD-9B39-AEA77239113E}" srcOrd="0" destOrd="0" presId="urn:microsoft.com/office/officeart/2005/8/layout/bProcess4"/>
    <dgm:cxn modelId="{6BBBE6DA-4D1D-4FAF-BF5F-7A219D9A9F7D}" srcId="{14C63ACF-4C91-4D6F-B47D-E8D2BC64CD7A}" destId="{63DCFD73-605C-406F-9B5B-09615C3C19D4}" srcOrd="4" destOrd="0" parTransId="{42A8A5E0-443C-4779-81A9-3F2BAF0D4941}" sibTransId="{4A69E216-4232-445B-9449-4A5AD47A3468}"/>
    <dgm:cxn modelId="{51F81EDC-F5F2-4646-AEBE-6A73ECA4E19A}" type="presOf" srcId="{FFB45569-D406-4BA1-B0EC-8B22C3989693}" destId="{FBBE3A48-FD9B-4F28-8CEB-39F984BD9D93}" srcOrd="0" destOrd="0" presId="urn:microsoft.com/office/officeart/2005/8/layout/bProcess4"/>
    <dgm:cxn modelId="{569487DE-BBB0-4C1E-B055-A7D2630B728B}" type="presOf" srcId="{645CBE07-A971-45F8-9A33-002B262DBB8A}" destId="{106ECB05-1EFF-4E00-8DEF-7C66735C72B5}" srcOrd="0" destOrd="0" presId="urn:microsoft.com/office/officeart/2005/8/layout/bProcess4"/>
    <dgm:cxn modelId="{8955DBE4-80BD-4A12-B74F-797AEAD9D9C3}" srcId="{6FCBDAE8-4447-4F6D-BF1C-5672FA4FCA65}" destId="{8402B114-4CCF-4FDE-B395-BDEFCEA17B1E}" srcOrd="1" destOrd="0" parTransId="{725A3EAA-12D3-4C01-8D2B-F2112622056C}" sibTransId="{DB407989-7E99-4427-B073-21AA26A32FC9}"/>
    <dgm:cxn modelId="{29F825E5-1A16-489E-8A18-44D528C41FB7}" type="presOf" srcId="{BF4ADAB9-40F4-4F6F-8ED5-55D39B9A0BDA}" destId="{065C72C3-0CEA-4E40-842D-322537293DD3}" srcOrd="0" destOrd="2" presId="urn:microsoft.com/office/officeart/2005/8/layout/bProcess4"/>
    <dgm:cxn modelId="{7D3D8BE5-198F-4D7F-AD01-5815EF4C266C}" srcId="{63DCFD73-605C-406F-9B5B-09615C3C19D4}" destId="{382D613A-07E2-455C-8297-A288697E9A27}" srcOrd="1" destOrd="0" parTransId="{8BCD8153-A9FD-4605-BE89-EA858BF4A5CB}" sibTransId="{3A4C9DF8-411C-4BE5-897B-C49C5D3BCF6E}"/>
    <dgm:cxn modelId="{6A72D3EA-C95B-4752-ABEA-67F02E5A5FB1}" srcId="{46EA3363-8899-4003-A227-5F4F626A5CE5}" destId="{B4CC0C99-02AD-485D-9398-5AE0FEA68FF5}" srcOrd="0" destOrd="0" parTransId="{4A041A99-FB18-42A9-8B80-E29AAF524503}" sibTransId="{985839FD-73E6-45BD-9588-C37943963519}"/>
    <dgm:cxn modelId="{C5AEFEEA-AE4F-4F9A-B4AC-43F946817FE4}" type="presOf" srcId="{C0ADE3DF-A921-4834-861A-CD9BB07FAA58}" destId="{E7978559-2A62-4341-AAC9-3DEEE5349380}" srcOrd="0" destOrd="0" presId="urn:microsoft.com/office/officeart/2005/8/layout/bProcess4"/>
    <dgm:cxn modelId="{9B3800EE-9F93-45EC-8225-D9899BCEAC14}" srcId="{4AC74A1E-13C2-453F-8FE4-E2B7C2667CC4}" destId="{0FB21029-BBD6-4281-899C-6970B3220903}" srcOrd="0" destOrd="0" parTransId="{021C2C50-4991-4743-A10C-3DCE61EC5061}" sibTransId="{A1D24A4E-272D-4568-81B8-0EBE7324BF10}"/>
    <dgm:cxn modelId="{0BC957F0-4121-4672-A15C-4B7A63731F6F}" srcId="{14C63ACF-4C91-4D6F-B47D-E8D2BC64CD7A}" destId="{C40A100A-C405-4379-8265-76C710B8FB52}" srcOrd="11" destOrd="0" parTransId="{CE4C1F6A-A5F1-4505-B2B1-0696C2A6D97D}" sibTransId="{1CF047CE-A42C-4724-B60B-12028C0DBE44}"/>
    <dgm:cxn modelId="{C1B1A0F0-493D-4AF5-AFF2-F139548B0CFA}" srcId="{D10222B7-44C2-4273-AC64-33D4CD49A833}" destId="{BF4ADAB9-40F4-4F6F-8ED5-55D39B9A0BDA}" srcOrd="1" destOrd="0" parTransId="{D0643673-3286-4FC3-A964-7BB21935E4E9}" sibTransId="{ABD92F21-FFB3-4BBD-BFD2-946CED2E7AA4}"/>
    <dgm:cxn modelId="{BE2CC3FA-0A3D-42A7-BE30-D444C0D04203}" srcId="{7772A9ED-DFF7-4C5F-A15A-DB035F4C1B70}" destId="{55B4E43C-7675-4875-87F9-EDDBFE916E61}" srcOrd="0" destOrd="0" parTransId="{D8A0101B-878B-4FB3-A18F-AD883AF12836}" sibTransId="{41E0A88F-3277-4ABA-87EC-DED922FC8C31}"/>
    <dgm:cxn modelId="{6F2CF5FB-4E53-498C-9449-48E2FD1AB265}" type="presOf" srcId="{14C63ACF-4C91-4D6F-B47D-E8D2BC64CD7A}" destId="{1A131E85-79DD-4552-94C2-031859B06F63}" srcOrd="0" destOrd="0" presId="urn:microsoft.com/office/officeart/2005/8/layout/bProcess4"/>
    <dgm:cxn modelId="{92D1B532-997B-41F8-B37E-6AA4ACC0E786}" type="presParOf" srcId="{1A131E85-79DD-4552-94C2-031859B06F63}" destId="{72E9C5D5-4CDC-42D6-BDE2-07CA8C6EB5AA}" srcOrd="0" destOrd="0" presId="urn:microsoft.com/office/officeart/2005/8/layout/bProcess4"/>
    <dgm:cxn modelId="{6109304B-0E14-4798-85B3-C235831B37EA}" type="presParOf" srcId="{72E9C5D5-4CDC-42D6-BDE2-07CA8C6EB5AA}" destId="{3534972A-A997-4087-B530-115869E20C66}" srcOrd="0" destOrd="0" presId="urn:microsoft.com/office/officeart/2005/8/layout/bProcess4"/>
    <dgm:cxn modelId="{39D01082-C7D2-4BA6-A0C9-5DC05CE3267D}" type="presParOf" srcId="{72E9C5D5-4CDC-42D6-BDE2-07CA8C6EB5AA}" destId="{96A513BF-0C7C-4E34-B116-6418925D6EA6}" srcOrd="1" destOrd="0" presId="urn:microsoft.com/office/officeart/2005/8/layout/bProcess4"/>
    <dgm:cxn modelId="{18972CB6-144D-4F1F-9433-E8528CB56FD6}" type="presParOf" srcId="{1A131E85-79DD-4552-94C2-031859B06F63}" destId="{11C5B57D-7E3F-44FD-9B39-AEA77239113E}" srcOrd="1" destOrd="0" presId="urn:microsoft.com/office/officeart/2005/8/layout/bProcess4"/>
    <dgm:cxn modelId="{5DE802A3-7B45-43C7-B764-42A41656673A}" type="presParOf" srcId="{1A131E85-79DD-4552-94C2-031859B06F63}" destId="{963B805D-9799-4F83-A3D7-6D02DC56A273}" srcOrd="2" destOrd="0" presId="urn:microsoft.com/office/officeart/2005/8/layout/bProcess4"/>
    <dgm:cxn modelId="{370B0E95-A554-4D29-8CC9-1A77123D7291}" type="presParOf" srcId="{963B805D-9799-4F83-A3D7-6D02DC56A273}" destId="{04072E71-3605-4CA8-B8FA-3394A58B6638}" srcOrd="0" destOrd="0" presId="urn:microsoft.com/office/officeart/2005/8/layout/bProcess4"/>
    <dgm:cxn modelId="{40B5D340-A565-48A4-9B47-FAA63C28D98B}" type="presParOf" srcId="{963B805D-9799-4F83-A3D7-6D02DC56A273}" destId="{58EB235A-685E-4138-BBC7-517E297CCF27}" srcOrd="1" destOrd="0" presId="urn:microsoft.com/office/officeart/2005/8/layout/bProcess4"/>
    <dgm:cxn modelId="{86E36666-3180-48FA-A710-893509C139BD}" type="presParOf" srcId="{1A131E85-79DD-4552-94C2-031859B06F63}" destId="{C85E2CFA-7CB7-4ACE-A7F4-FC598654A599}" srcOrd="3" destOrd="0" presId="urn:microsoft.com/office/officeart/2005/8/layout/bProcess4"/>
    <dgm:cxn modelId="{9E7B0145-3154-4767-970C-3A92AE242D50}" type="presParOf" srcId="{1A131E85-79DD-4552-94C2-031859B06F63}" destId="{DD134B34-14A5-47AE-8016-645564542B60}" srcOrd="4" destOrd="0" presId="urn:microsoft.com/office/officeart/2005/8/layout/bProcess4"/>
    <dgm:cxn modelId="{7ED471FF-7DC4-42EB-B77A-8C07D4147520}" type="presParOf" srcId="{DD134B34-14A5-47AE-8016-645564542B60}" destId="{46793C8B-492B-4B01-B723-BBAC0B56FD70}" srcOrd="0" destOrd="0" presId="urn:microsoft.com/office/officeart/2005/8/layout/bProcess4"/>
    <dgm:cxn modelId="{28029626-8BFE-4F3D-9DE2-9385BD573867}" type="presParOf" srcId="{DD134B34-14A5-47AE-8016-645564542B60}" destId="{D03F14BA-B13E-4707-92E9-0C8C932D6E1F}" srcOrd="1" destOrd="0" presId="urn:microsoft.com/office/officeart/2005/8/layout/bProcess4"/>
    <dgm:cxn modelId="{03B2746F-98A2-4ED7-A685-D67D65C6CA2E}" type="presParOf" srcId="{1A131E85-79DD-4552-94C2-031859B06F63}" destId="{82B9DDBA-28F4-4A90-B958-3B56BB935669}" srcOrd="5" destOrd="0" presId="urn:microsoft.com/office/officeart/2005/8/layout/bProcess4"/>
    <dgm:cxn modelId="{6980091E-4B05-48C4-AF8F-846C1C08C272}" type="presParOf" srcId="{1A131E85-79DD-4552-94C2-031859B06F63}" destId="{DF45BCAC-9DFB-4A9B-86D5-4C85D9D0FB2E}" srcOrd="6" destOrd="0" presId="urn:microsoft.com/office/officeart/2005/8/layout/bProcess4"/>
    <dgm:cxn modelId="{7B5771AC-E305-42E6-89CE-CCC20475EF0C}" type="presParOf" srcId="{DF45BCAC-9DFB-4A9B-86D5-4C85D9D0FB2E}" destId="{E5ADAB62-94B3-4FB4-9B30-D04CB3AB8E84}" srcOrd="0" destOrd="0" presId="urn:microsoft.com/office/officeart/2005/8/layout/bProcess4"/>
    <dgm:cxn modelId="{CCF170D8-31E4-4AC4-A69D-14EA5646E9EE}" type="presParOf" srcId="{DF45BCAC-9DFB-4A9B-86D5-4C85D9D0FB2E}" destId="{406BB5AD-AFD7-4132-ADD6-DA3A901643A2}" srcOrd="1" destOrd="0" presId="urn:microsoft.com/office/officeart/2005/8/layout/bProcess4"/>
    <dgm:cxn modelId="{3BF96CA6-9BFF-4E9F-8152-43013CC4A174}" type="presParOf" srcId="{1A131E85-79DD-4552-94C2-031859B06F63}" destId="{228B976C-497E-49F0-A5F7-A1C49BEC144E}" srcOrd="7" destOrd="0" presId="urn:microsoft.com/office/officeart/2005/8/layout/bProcess4"/>
    <dgm:cxn modelId="{53A52F55-CBFD-4F67-973A-010FB1870775}" type="presParOf" srcId="{1A131E85-79DD-4552-94C2-031859B06F63}" destId="{1D215543-4788-49D2-A985-2730C319B6D7}" srcOrd="8" destOrd="0" presId="urn:microsoft.com/office/officeart/2005/8/layout/bProcess4"/>
    <dgm:cxn modelId="{C37F560D-A14F-4617-A761-5BFB533094B8}" type="presParOf" srcId="{1D215543-4788-49D2-A985-2730C319B6D7}" destId="{D4A0185D-6998-4768-8538-B4DB5F550BCC}" srcOrd="0" destOrd="0" presId="urn:microsoft.com/office/officeart/2005/8/layout/bProcess4"/>
    <dgm:cxn modelId="{1C38265E-592F-4BFA-A863-12B069BF4979}" type="presParOf" srcId="{1D215543-4788-49D2-A985-2730C319B6D7}" destId="{88C9FC74-1B0B-4A9B-B739-2C336A60F686}" srcOrd="1" destOrd="0" presId="urn:microsoft.com/office/officeart/2005/8/layout/bProcess4"/>
    <dgm:cxn modelId="{1EB15594-BC3F-45E5-88AE-26671E7B6A19}" type="presParOf" srcId="{1A131E85-79DD-4552-94C2-031859B06F63}" destId="{ECD9998E-390A-4BB0-BC6F-9346A030355F}" srcOrd="9" destOrd="0" presId="urn:microsoft.com/office/officeart/2005/8/layout/bProcess4"/>
    <dgm:cxn modelId="{0B9A7E62-8177-4BE6-8746-94C1D70097CA}" type="presParOf" srcId="{1A131E85-79DD-4552-94C2-031859B06F63}" destId="{D1B3AC9D-5ECA-4638-8D10-072D90D691C8}" srcOrd="10" destOrd="0" presId="urn:microsoft.com/office/officeart/2005/8/layout/bProcess4"/>
    <dgm:cxn modelId="{E83801F3-9C0E-4A5E-ADB2-2CA04784BBA3}" type="presParOf" srcId="{D1B3AC9D-5ECA-4638-8D10-072D90D691C8}" destId="{D266A081-05D1-4F7F-A95D-9CCF0B819467}" srcOrd="0" destOrd="0" presId="urn:microsoft.com/office/officeart/2005/8/layout/bProcess4"/>
    <dgm:cxn modelId="{041CC171-611E-4DFE-A684-F5C2420A26DF}" type="presParOf" srcId="{D1B3AC9D-5ECA-4638-8D10-072D90D691C8}" destId="{BA8864FA-5CC2-482D-A517-B7DEDB48F5EF}" srcOrd="1" destOrd="0" presId="urn:microsoft.com/office/officeart/2005/8/layout/bProcess4"/>
    <dgm:cxn modelId="{4731F84B-7293-4ECA-87C7-A9040F0D885D}" type="presParOf" srcId="{1A131E85-79DD-4552-94C2-031859B06F63}" destId="{15C2CCB4-C6C7-4381-A5AC-7758CD8BECA7}" srcOrd="11" destOrd="0" presId="urn:microsoft.com/office/officeart/2005/8/layout/bProcess4"/>
    <dgm:cxn modelId="{9FA864F7-31A2-40A3-8F67-A5D739367A59}" type="presParOf" srcId="{1A131E85-79DD-4552-94C2-031859B06F63}" destId="{024A02FD-FE3B-4430-8A77-535CF90E065D}" srcOrd="12" destOrd="0" presId="urn:microsoft.com/office/officeart/2005/8/layout/bProcess4"/>
    <dgm:cxn modelId="{34720787-0560-48F0-8525-5D72CAD85374}" type="presParOf" srcId="{024A02FD-FE3B-4430-8A77-535CF90E065D}" destId="{8180C1A6-60E2-4706-9B26-0E92A81C6364}" srcOrd="0" destOrd="0" presId="urn:microsoft.com/office/officeart/2005/8/layout/bProcess4"/>
    <dgm:cxn modelId="{262E4BC7-F5BF-48E3-81BA-EDB59C376B3F}" type="presParOf" srcId="{024A02FD-FE3B-4430-8A77-535CF90E065D}" destId="{E7978559-2A62-4341-AAC9-3DEEE5349380}" srcOrd="1" destOrd="0" presId="urn:microsoft.com/office/officeart/2005/8/layout/bProcess4"/>
    <dgm:cxn modelId="{3E44D3DD-F131-4F99-9FEB-338D3A04CE56}" type="presParOf" srcId="{1A131E85-79DD-4552-94C2-031859B06F63}" destId="{9B993E6A-1DAF-4DA3-90D2-0899B89C785E}" srcOrd="13" destOrd="0" presId="urn:microsoft.com/office/officeart/2005/8/layout/bProcess4"/>
    <dgm:cxn modelId="{D306E37D-955D-4899-B1B4-83A404377145}" type="presParOf" srcId="{1A131E85-79DD-4552-94C2-031859B06F63}" destId="{A7A520A1-CF81-4CC6-98AD-1F10CD80F103}" srcOrd="14" destOrd="0" presId="urn:microsoft.com/office/officeart/2005/8/layout/bProcess4"/>
    <dgm:cxn modelId="{CEE5DD40-AC30-45E2-B022-4CC42AAF3919}" type="presParOf" srcId="{A7A520A1-CF81-4CC6-98AD-1F10CD80F103}" destId="{9A52848B-9E29-4F35-AC95-3952545594E2}" srcOrd="0" destOrd="0" presId="urn:microsoft.com/office/officeart/2005/8/layout/bProcess4"/>
    <dgm:cxn modelId="{50B44F5F-1617-411B-A120-1D945B548322}" type="presParOf" srcId="{A7A520A1-CF81-4CC6-98AD-1F10CD80F103}" destId="{053D1B88-371E-4E22-8FE4-41052023A383}" srcOrd="1" destOrd="0" presId="urn:microsoft.com/office/officeart/2005/8/layout/bProcess4"/>
    <dgm:cxn modelId="{E629F9C6-C22C-4F3F-918D-5D41F87DDCC1}" type="presParOf" srcId="{1A131E85-79DD-4552-94C2-031859B06F63}" destId="{350200F6-D248-4D21-876E-CFF7ABF96864}" srcOrd="15" destOrd="0" presId="urn:microsoft.com/office/officeart/2005/8/layout/bProcess4"/>
    <dgm:cxn modelId="{65432E74-781E-4153-BDEE-85CD23E18A1C}" type="presParOf" srcId="{1A131E85-79DD-4552-94C2-031859B06F63}" destId="{D528EF4A-351C-4E2D-936B-853E4AFBF570}" srcOrd="16" destOrd="0" presId="urn:microsoft.com/office/officeart/2005/8/layout/bProcess4"/>
    <dgm:cxn modelId="{FF436582-A050-45BA-BD60-6D43FF637040}" type="presParOf" srcId="{D528EF4A-351C-4E2D-936B-853E4AFBF570}" destId="{5740A91F-C8D4-4909-A3BB-B4FA67531D68}" srcOrd="0" destOrd="0" presId="urn:microsoft.com/office/officeart/2005/8/layout/bProcess4"/>
    <dgm:cxn modelId="{85A50DE2-3F2C-4E11-BA24-4A4C4D4A3CEB}" type="presParOf" srcId="{D528EF4A-351C-4E2D-936B-853E4AFBF570}" destId="{FBBE3A48-FD9B-4F28-8CEB-39F984BD9D93}" srcOrd="1" destOrd="0" presId="urn:microsoft.com/office/officeart/2005/8/layout/bProcess4"/>
    <dgm:cxn modelId="{D83A21E9-1303-48AB-BD9B-AD9E49639088}" type="presParOf" srcId="{1A131E85-79DD-4552-94C2-031859B06F63}" destId="{559BD8A8-DA99-4541-B857-B214996698D5}" srcOrd="17" destOrd="0" presId="urn:microsoft.com/office/officeart/2005/8/layout/bProcess4"/>
    <dgm:cxn modelId="{14255395-EBD5-4315-9151-50D356DDEE7E}" type="presParOf" srcId="{1A131E85-79DD-4552-94C2-031859B06F63}" destId="{5533F8AD-A977-4921-8F4A-43257DF0E9FF}" srcOrd="18" destOrd="0" presId="urn:microsoft.com/office/officeart/2005/8/layout/bProcess4"/>
    <dgm:cxn modelId="{FAC900E6-E3BF-4D7A-945E-0F6BD480C03C}" type="presParOf" srcId="{5533F8AD-A977-4921-8F4A-43257DF0E9FF}" destId="{8996AF6A-B174-4377-867A-501824967956}" srcOrd="0" destOrd="0" presId="urn:microsoft.com/office/officeart/2005/8/layout/bProcess4"/>
    <dgm:cxn modelId="{C2C6288C-B8A3-48E6-873A-0115155A56C3}" type="presParOf" srcId="{5533F8AD-A977-4921-8F4A-43257DF0E9FF}" destId="{E8F2D62C-1CBB-4FED-A8F4-B6FD8645E056}" srcOrd="1" destOrd="0" presId="urn:microsoft.com/office/officeart/2005/8/layout/bProcess4"/>
    <dgm:cxn modelId="{FE9AAC11-2CDA-4829-80C9-E9EB04CC9B9D}" type="presParOf" srcId="{1A131E85-79DD-4552-94C2-031859B06F63}" destId="{973422FC-9530-43F8-BFF5-5BAAD9FC1E35}" srcOrd="19" destOrd="0" presId="urn:microsoft.com/office/officeart/2005/8/layout/bProcess4"/>
    <dgm:cxn modelId="{5284CDB7-AEB6-4A6D-82D1-9529C970EFC2}" type="presParOf" srcId="{1A131E85-79DD-4552-94C2-031859B06F63}" destId="{EA8F2B16-0656-4946-8460-9358260539DC}" srcOrd="20" destOrd="0" presId="urn:microsoft.com/office/officeart/2005/8/layout/bProcess4"/>
    <dgm:cxn modelId="{600FD8FE-08CF-4630-AABC-B2C3C940AD7B}" type="presParOf" srcId="{EA8F2B16-0656-4946-8460-9358260539DC}" destId="{901139D7-0937-494E-B8F0-F4CC1F06B33F}" srcOrd="0" destOrd="0" presId="urn:microsoft.com/office/officeart/2005/8/layout/bProcess4"/>
    <dgm:cxn modelId="{12B1AACC-614E-4B81-B602-5EBDFED12DBF}" type="presParOf" srcId="{EA8F2B16-0656-4946-8460-9358260539DC}" destId="{B6CBEE9A-1062-4315-A407-0A5D2DCCE715}" srcOrd="1" destOrd="0" presId="urn:microsoft.com/office/officeart/2005/8/layout/bProcess4"/>
    <dgm:cxn modelId="{73FB6142-C2E2-41A4-B612-4F7235B94201}" type="presParOf" srcId="{1A131E85-79DD-4552-94C2-031859B06F63}" destId="{106ECB05-1EFF-4E00-8DEF-7C66735C72B5}" srcOrd="21" destOrd="0" presId="urn:microsoft.com/office/officeart/2005/8/layout/bProcess4"/>
    <dgm:cxn modelId="{01F46B7C-11A4-4107-A9EF-3A61CA84D608}" type="presParOf" srcId="{1A131E85-79DD-4552-94C2-031859B06F63}" destId="{DE68E3B0-737E-40A0-9196-799D7139AED4}" srcOrd="22" destOrd="0" presId="urn:microsoft.com/office/officeart/2005/8/layout/bProcess4"/>
    <dgm:cxn modelId="{DE363476-2509-4751-AAF3-51B6B1C7B225}" type="presParOf" srcId="{DE68E3B0-737E-40A0-9196-799D7139AED4}" destId="{A21628DE-4394-479E-9326-F70083405C64}" srcOrd="0" destOrd="0" presId="urn:microsoft.com/office/officeart/2005/8/layout/bProcess4"/>
    <dgm:cxn modelId="{5D21F5A3-0F4C-43CA-BB04-50105067BBF7}" type="presParOf" srcId="{DE68E3B0-737E-40A0-9196-799D7139AED4}" destId="{9E99F91A-B152-4846-80C8-F229237A611C}" srcOrd="1" destOrd="0" presId="urn:microsoft.com/office/officeart/2005/8/layout/bProcess4"/>
    <dgm:cxn modelId="{E78A6842-7D70-4F4D-B140-CECD911A3BC4}" type="presParOf" srcId="{1A131E85-79DD-4552-94C2-031859B06F63}" destId="{87EA5AA0-9779-4525-B4CD-184BAF1ECD8F}" srcOrd="23" destOrd="0" presId="urn:microsoft.com/office/officeart/2005/8/layout/bProcess4"/>
    <dgm:cxn modelId="{C4580B51-6B6B-4273-B086-1EC47A0B72F6}" type="presParOf" srcId="{1A131E85-79DD-4552-94C2-031859B06F63}" destId="{BCBC753B-87DE-4C34-A20A-B6C1AD53110C}" srcOrd="24" destOrd="0" presId="urn:microsoft.com/office/officeart/2005/8/layout/bProcess4"/>
    <dgm:cxn modelId="{33FD68EA-B916-41F9-8D3C-ED041AD5F1F0}" type="presParOf" srcId="{BCBC753B-87DE-4C34-A20A-B6C1AD53110C}" destId="{E4194FDC-06A0-4E5C-9430-866734D0A662}" srcOrd="0" destOrd="0" presId="urn:microsoft.com/office/officeart/2005/8/layout/bProcess4"/>
    <dgm:cxn modelId="{7C43BF16-1AA5-4C6F-AE49-6944B1D918CC}" type="presParOf" srcId="{BCBC753B-87DE-4C34-A20A-B6C1AD53110C}" destId="{065C72C3-0CEA-4E40-842D-322537293DD3}" srcOrd="1" destOrd="0" presId="urn:microsoft.com/office/officeart/2005/8/layout/bProcess4"/>
    <dgm:cxn modelId="{E325C40A-9DF7-45AC-BE6D-9887D90F716E}" type="presParOf" srcId="{1A131E85-79DD-4552-94C2-031859B06F63}" destId="{9272B7D1-2D3D-4EF1-917F-09FF8719DAAE}" srcOrd="25" destOrd="0" presId="urn:microsoft.com/office/officeart/2005/8/layout/bProcess4"/>
    <dgm:cxn modelId="{121F0896-A79E-4BE8-B140-B1786F0415EB}" type="presParOf" srcId="{1A131E85-79DD-4552-94C2-031859B06F63}" destId="{56E94D95-F3BE-4542-ACC1-E1FB6946343F}" srcOrd="26" destOrd="0" presId="urn:microsoft.com/office/officeart/2005/8/layout/bProcess4"/>
    <dgm:cxn modelId="{E76E20D8-FA22-4CA0-8B07-DAFBA634D392}" type="presParOf" srcId="{56E94D95-F3BE-4542-ACC1-E1FB6946343F}" destId="{F7E8F0D0-BCF6-44B0-9A90-B46CFC0D18AF}" srcOrd="0" destOrd="0" presId="urn:microsoft.com/office/officeart/2005/8/layout/bProcess4"/>
    <dgm:cxn modelId="{9C2F0A89-3E88-457C-9E39-286CB59A4BCE}" type="presParOf" srcId="{56E94D95-F3BE-4542-ACC1-E1FB6946343F}" destId="{5F5DF657-460C-49E4-94CE-8294C421AC1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09F2C3-87F1-4366-BCD6-923BE24D0CB7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628F8E9-756E-488F-B02F-3D0FDBCCF238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12472B07-7668-4D15-895B-D5EE2421E971}" type="parTrans" cxnId="{5F63063A-3301-4D84-B0FE-5124066C6D94}">
      <dgm:prSet/>
      <dgm:spPr/>
      <dgm:t>
        <a:bodyPr/>
        <a:lstStyle/>
        <a:p>
          <a:endParaRPr lang="en-US"/>
        </a:p>
      </dgm:t>
    </dgm:pt>
    <dgm:pt modelId="{E79312FA-3B12-414B-9345-F569BE0D130E}" type="sibTrans" cxnId="{5F63063A-3301-4D84-B0FE-5124066C6D94}">
      <dgm:prSet/>
      <dgm:spPr/>
      <dgm:t>
        <a:bodyPr/>
        <a:lstStyle/>
        <a:p>
          <a:endParaRPr lang="en-US"/>
        </a:p>
      </dgm:t>
    </dgm:pt>
    <dgm:pt modelId="{371E6BD2-98DF-4BEA-8A00-677E57BDA6CA}">
      <dgm:prSet phldrT="[Text]"/>
      <dgm:spPr/>
      <dgm:t>
        <a:bodyPr/>
        <a:lstStyle/>
        <a:p>
          <a:r>
            <a:rPr lang="en-US" dirty="0"/>
            <a:t>Boolean Algebra</a:t>
          </a:r>
        </a:p>
      </dgm:t>
    </dgm:pt>
    <dgm:pt modelId="{CDAD129D-BC50-4227-B7B6-BCF0DD4D479E}" type="parTrans" cxnId="{9E7B0F91-CF9F-4B4F-9F71-82ABD4965FCF}">
      <dgm:prSet/>
      <dgm:spPr/>
      <dgm:t>
        <a:bodyPr/>
        <a:lstStyle/>
        <a:p>
          <a:endParaRPr lang="en-US"/>
        </a:p>
      </dgm:t>
    </dgm:pt>
    <dgm:pt modelId="{9FBD5B7F-6223-466D-81CB-6CB04CD4B7C3}" type="sibTrans" cxnId="{9E7B0F91-CF9F-4B4F-9F71-82ABD4965FCF}">
      <dgm:prSet/>
      <dgm:spPr/>
      <dgm:t>
        <a:bodyPr/>
        <a:lstStyle/>
        <a:p>
          <a:endParaRPr lang="en-US"/>
        </a:p>
      </dgm:t>
    </dgm:pt>
    <dgm:pt modelId="{19D81B6C-05CF-4F9C-8577-6F138F275753}">
      <dgm:prSet phldrT="[Text]"/>
      <dgm:spPr/>
      <dgm:t>
        <a:bodyPr/>
        <a:lstStyle/>
        <a:p>
          <a:r>
            <a:rPr lang="en-US" dirty="0"/>
            <a:t>Hall 4</a:t>
          </a:r>
        </a:p>
      </dgm:t>
    </dgm:pt>
    <dgm:pt modelId="{34B0035C-2E10-4EF2-BD15-FE5F26F1B86F}" type="parTrans" cxnId="{4DDCBF81-8A75-4602-A914-32676E50C16F}">
      <dgm:prSet/>
      <dgm:spPr/>
      <dgm:t>
        <a:bodyPr/>
        <a:lstStyle/>
        <a:p>
          <a:endParaRPr lang="en-US"/>
        </a:p>
      </dgm:t>
    </dgm:pt>
    <dgm:pt modelId="{2CBADBA0-1FF8-46D6-B237-A9147FECE808}" type="sibTrans" cxnId="{4DDCBF81-8A75-4602-A914-32676E50C16F}">
      <dgm:prSet/>
      <dgm:spPr/>
      <dgm:t>
        <a:bodyPr/>
        <a:lstStyle/>
        <a:p>
          <a:endParaRPr lang="en-US"/>
        </a:p>
      </dgm:t>
    </dgm:pt>
    <dgm:pt modelId="{C19FD909-46E9-493C-87BA-E8047214A1EB}">
      <dgm:prSet phldrT="[Text]"/>
      <dgm:spPr/>
      <dgm:t>
        <a:bodyPr/>
        <a:lstStyle/>
        <a:p>
          <a:r>
            <a:rPr lang="en-US" dirty="0"/>
            <a:t>K-Map</a:t>
          </a:r>
        </a:p>
      </dgm:t>
    </dgm:pt>
    <dgm:pt modelId="{67FC7104-B7BF-47EC-A430-7679B93D5A7F}" type="parTrans" cxnId="{01B05517-ADD5-4659-9F25-2ECAD56CEE32}">
      <dgm:prSet/>
      <dgm:spPr/>
      <dgm:t>
        <a:bodyPr/>
        <a:lstStyle/>
        <a:p>
          <a:endParaRPr lang="en-US"/>
        </a:p>
      </dgm:t>
    </dgm:pt>
    <dgm:pt modelId="{B93599FB-DFB6-47DE-83CD-45C6545E32DA}" type="sibTrans" cxnId="{01B05517-ADD5-4659-9F25-2ECAD56CEE32}">
      <dgm:prSet/>
      <dgm:spPr/>
      <dgm:t>
        <a:bodyPr/>
        <a:lstStyle/>
        <a:p>
          <a:endParaRPr lang="en-US"/>
        </a:p>
      </dgm:t>
    </dgm:pt>
    <dgm:pt modelId="{0A6DD3DB-0683-4615-B973-0AA8D33C0E45}">
      <dgm:prSet phldrT="[Text]"/>
      <dgm:spPr/>
      <dgm:t>
        <a:bodyPr/>
        <a:lstStyle/>
        <a:p>
          <a:r>
            <a:rPr lang="en-US" dirty="0"/>
            <a:t>Hall 5</a:t>
          </a:r>
        </a:p>
      </dgm:t>
    </dgm:pt>
    <dgm:pt modelId="{EB5501F3-9BB7-4047-A39C-870AA64DC216}" type="parTrans" cxnId="{61BEC02B-4404-4E9D-BDD0-10E596028962}">
      <dgm:prSet/>
      <dgm:spPr/>
      <dgm:t>
        <a:bodyPr/>
        <a:lstStyle/>
        <a:p>
          <a:endParaRPr lang="en-US"/>
        </a:p>
      </dgm:t>
    </dgm:pt>
    <dgm:pt modelId="{07E4AFC5-8DE5-4548-99CB-5358E9D9DC86}" type="sibTrans" cxnId="{61BEC02B-4404-4E9D-BDD0-10E596028962}">
      <dgm:prSet/>
      <dgm:spPr/>
      <dgm:t>
        <a:bodyPr/>
        <a:lstStyle/>
        <a:p>
          <a:endParaRPr lang="en-US"/>
        </a:p>
      </dgm:t>
    </dgm:pt>
    <dgm:pt modelId="{CC27E5C7-C490-41C7-A443-94465C87C3A9}">
      <dgm:prSet phldrT="[Text]"/>
      <dgm:spPr/>
      <dgm:t>
        <a:bodyPr/>
        <a:lstStyle/>
        <a:p>
          <a:r>
            <a:rPr lang="en-US" dirty="0"/>
            <a:t>Boolean Circuit.</a:t>
          </a:r>
        </a:p>
      </dgm:t>
    </dgm:pt>
    <dgm:pt modelId="{052602FF-1200-41C1-8616-229AC52A715F}" type="parTrans" cxnId="{2E89250C-B90B-4C0B-A29A-69D429270145}">
      <dgm:prSet/>
      <dgm:spPr/>
      <dgm:t>
        <a:bodyPr/>
        <a:lstStyle/>
        <a:p>
          <a:endParaRPr lang="en-US"/>
        </a:p>
      </dgm:t>
    </dgm:pt>
    <dgm:pt modelId="{C7BA4F90-17B1-4062-A6CF-B4F7B463000D}" type="sibTrans" cxnId="{2E89250C-B90B-4C0B-A29A-69D429270145}">
      <dgm:prSet/>
      <dgm:spPr/>
      <dgm:t>
        <a:bodyPr/>
        <a:lstStyle/>
        <a:p>
          <a:endParaRPr lang="en-US"/>
        </a:p>
      </dgm:t>
    </dgm:pt>
    <dgm:pt modelId="{84FD4D77-C1B8-4154-8B77-FEA85346885D}" type="pres">
      <dgm:prSet presAssocID="{7C09F2C3-87F1-4366-BCD6-923BE24D0CB7}" presName="Name0" presStyleCnt="0">
        <dgm:presLayoutVars>
          <dgm:dir/>
          <dgm:animLvl val="lvl"/>
          <dgm:resizeHandles val="exact"/>
        </dgm:presLayoutVars>
      </dgm:prSet>
      <dgm:spPr/>
    </dgm:pt>
    <dgm:pt modelId="{2DFB58E3-E64F-43B6-83C2-73C19131C290}" type="pres">
      <dgm:prSet presAssocID="{CC27E5C7-C490-41C7-A443-94465C87C3A9}" presName="boxAndChildren" presStyleCnt="0"/>
      <dgm:spPr/>
    </dgm:pt>
    <dgm:pt modelId="{6F231798-4D3A-4753-992C-37EDA4CA490F}" type="pres">
      <dgm:prSet presAssocID="{CC27E5C7-C490-41C7-A443-94465C87C3A9}" presName="parentTextBox" presStyleLbl="node1" presStyleIdx="0" presStyleCnt="6"/>
      <dgm:spPr/>
    </dgm:pt>
    <dgm:pt modelId="{94D282DA-40F9-4CB1-A3DF-2EA5D7516E88}" type="pres">
      <dgm:prSet presAssocID="{07E4AFC5-8DE5-4548-99CB-5358E9D9DC86}" presName="sp" presStyleCnt="0"/>
      <dgm:spPr/>
    </dgm:pt>
    <dgm:pt modelId="{775C6EE9-0BA2-40E4-819D-BFB11A97203A}" type="pres">
      <dgm:prSet presAssocID="{0A6DD3DB-0683-4615-B973-0AA8D33C0E45}" presName="arrowAndChildren" presStyleCnt="0"/>
      <dgm:spPr/>
    </dgm:pt>
    <dgm:pt modelId="{8266350A-68B4-41D3-B16C-9B3D21182DAD}" type="pres">
      <dgm:prSet presAssocID="{0A6DD3DB-0683-4615-B973-0AA8D33C0E45}" presName="parentTextArrow" presStyleLbl="node1" presStyleIdx="1" presStyleCnt="6" custScaleY="278430"/>
      <dgm:spPr/>
    </dgm:pt>
    <dgm:pt modelId="{517E0C54-C0E3-43B2-A72C-7539D6240B29}" type="pres">
      <dgm:prSet presAssocID="{B93599FB-DFB6-47DE-83CD-45C6545E32DA}" presName="sp" presStyleCnt="0"/>
      <dgm:spPr/>
    </dgm:pt>
    <dgm:pt modelId="{7E0DEEEA-93A1-492E-818A-38054D167223}" type="pres">
      <dgm:prSet presAssocID="{C19FD909-46E9-493C-87BA-E8047214A1EB}" presName="arrowAndChildren" presStyleCnt="0"/>
      <dgm:spPr/>
    </dgm:pt>
    <dgm:pt modelId="{87CF02A7-0A96-4ECC-B2A4-24D7F3865FB3}" type="pres">
      <dgm:prSet presAssocID="{C19FD909-46E9-493C-87BA-E8047214A1EB}" presName="parentTextArrow" presStyleLbl="node1" presStyleIdx="2" presStyleCnt="6"/>
      <dgm:spPr/>
    </dgm:pt>
    <dgm:pt modelId="{A31894D0-83FB-4DB2-983B-EC2C02021381}" type="pres">
      <dgm:prSet presAssocID="{2CBADBA0-1FF8-46D6-B237-A9147FECE808}" presName="sp" presStyleCnt="0"/>
      <dgm:spPr/>
    </dgm:pt>
    <dgm:pt modelId="{0AF8764D-39FD-4053-AA70-769D072E77D2}" type="pres">
      <dgm:prSet presAssocID="{19D81B6C-05CF-4F9C-8577-6F138F275753}" presName="arrowAndChildren" presStyleCnt="0"/>
      <dgm:spPr/>
    </dgm:pt>
    <dgm:pt modelId="{00261AEF-D470-4057-8DF2-33726A931E92}" type="pres">
      <dgm:prSet presAssocID="{19D81B6C-05CF-4F9C-8577-6F138F275753}" presName="parentTextArrow" presStyleLbl="node1" presStyleIdx="3" presStyleCnt="6" custScaleY="148080"/>
      <dgm:spPr/>
    </dgm:pt>
    <dgm:pt modelId="{B414917E-0598-42D3-ACAC-406AEF255D23}" type="pres">
      <dgm:prSet presAssocID="{9FBD5B7F-6223-466D-81CB-6CB04CD4B7C3}" presName="sp" presStyleCnt="0"/>
      <dgm:spPr/>
    </dgm:pt>
    <dgm:pt modelId="{5008CB28-C086-42C2-BE94-E059A189A281}" type="pres">
      <dgm:prSet presAssocID="{371E6BD2-98DF-4BEA-8A00-677E57BDA6CA}" presName="arrowAndChildren" presStyleCnt="0"/>
      <dgm:spPr/>
    </dgm:pt>
    <dgm:pt modelId="{00DFB484-470A-41BD-988D-0D2EFDE53AC2}" type="pres">
      <dgm:prSet presAssocID="{371E6BD2-98DF-4BEA-8A00-677E57BDA6CA}" presName="parentTextArrow" presStyleLbl="node1" presStyleIdx="4" presStyleCnt="6"/>
      <dgm:spPr/>
    </dgm:pt>
    <dgm:pt modelId="{C38A4DDA-59D1-4D00-A362-7EC5B3569F37}" type="pres">
      <dgm:prSet presAssocID="{E79312FA-3B12-414B-9345-F569BE0D130E}" presName="sp" presStyleCnt="0"/>
      <dgm:spPr/>
    </dgm:pt>
    <dgm:pt modelId="{8CA7EFB3-5CFC-420F-9D78-EA02450F256C}" type="pres">
      <dgm:prSet presAssocID="{E628F8E9-756E-488F-B02F-3D0FDBCCF238}" presName="arrowAndChildren" presStyleCnt="0"/>
      <dgm:spPr/>
    </dgm:pt>
    <dgm:pt modelId="{295F0658-2FEC-4E65-8DB2-2C3052ADB2FC}" type="pres">
      <dgm:prSet presAssocID="{E628F8E9-756E-488F-B02F-3D0FDBCCF238}" presName="parentTextArrow" presStyleLbl="node1" presStyleIdx="5" presStyleCnt="6" custScaleY="162269"/>
      <dgm:spPr/>
    </dgm:pt>
  </dgm:ptLst>
  <dgm:cxnLst>
    <dgm:cxn modelId="{2E89250C-B90B-4C0B-A29A-69D429270145}" srcId="{7C09F2C3-87F1-4366-BCD6-923BE24D0CB7}" destId="{CC27E5C7-C490-41C7-A443-94465C87C3A9}" srcOrd="5" destOrd="0" parTransId="{052602FF-1200-41C1-8616-229AC52A715F}" sibTransId="{C7BA4F90-17B1-4062-A6CF-B4F7B463000D}"/>
    <dgm:cxn modelId="{01B05517-ADD5-4659-9F25-2ECAD56CEE32}" srcId="{7C09F2C3-87F1-4366-BCD6-923BE24D0CB7}" destId="{C19FD909-46E9-493C-87BA-E8047214A1EB}" srcOrd="3" destOrd="0" parTransId="{67FC7104-B7BF-47EC-A430-7679B93D5A7F}" sibTransId="{B93599FB-DFB6-47DE-83CD-45C6545E32DA}"/>
    <dgm:cxn modelId="{FF4A6C21-560C-4B0C-BF85-731441B6C65E}" type="presOf" srcId="{7C09F2C3-87F1-4366-BCD6-923BE24D0CB7}" destId="{84FD4D77-C1B8-4154-8B77-FEA85346885D}" srcOrd="0" destOrd="0" presId="urn:microsoft.com/office/officeart/2005/8/layout/process4"/>
    <dgm:cxn modelId="{A181BD23-9D70-4CBF-AE03-8B9CC5F34CE4}" type="presOf" srcId="{371E6BD2-98DF-4BEA-8A00-677E57BDA6CA}" destId="{00DFB484-470A-41BD-988D-0D2EFDE53AC2}" srcOrd="0" destOrd="0" presId="urn:microsoft.com/office/officeart/2005/8/layout/process4"/>
    <dgm:cxn modelId="{61BEC02B-4404-4E9D-BDD0-10E596028962}" srcId="{7C09F2C3-87F1-4366-BCD6-923BE24D0CB7}" destId="{0A6DD3DB-0683-4615-B973-0AA8D33C0E45}" srcOrd="4" destOrd="0" parTransId="{EB5501F3-9BB7-4047-A39C-870AA64DC216}" sibTransId="{07E4AFC5-8DE5-4548-99CB-5358E9D9DC86}"/>
    <dgm:cxn modelId="{46B80939-2C9F-4F63-916C-2287F2D384D5}" type="presOf" srcId="{19D81B6C-05CF-4F9C-8577-6F138F275753}" destId="{00261AEF-D470-4057-8DF2-33726A931E92}" srcOrd="0" destOrd="0" presId="urn:microsoft.com/office/officeart/2005/8/layout/process4"/>
    <dgm:cxn modelId="{5F63063A-3301-4D84-B0FE-5124066C6D94}" srcId="{7C09F2C3-87F1-4366-BCD6-923BE24D0CB7}" destId="{E628F8E9-756E-488F-B02F-3D0FDBCCF238}" srcOrd="0" destOrd="0" parTransId="{12472B07-7668-4D15-895B-D5EE2421E971}" sibTransId="{E79312FA-3B12-414B-9345-F569BE0D130E}"/>
    <dgm:cxn modelId="{6A89533E-2C15-4ED1-8AB5-05A4BF9C4452}" type="presOf" srcId="{E628F8E9-756E-488F-B02F-3D0FDBCCF238}" destId="{295F0658-2FEC-4E65-8DB2-2C3052ADB2FC}" srcOrd="0" destOrd="0" presId="urn:microsoft.com/office/officeart/2005/8/layout/process4"/>
    <dgm:cxn modelId="{1B4D8057-5A84-45F9-B146-B48761C5A3A7}" type="presOf" srcId="{C19FD909-46E9-493C-87BA-E8047214A1EB}" destId="{87CF02A7-0A96-4ECC-B2A4-24D7F3865FB3}" srcOrd="0" destOrd="0" presId="urn:microsoft.com/office/officeart/2005/8/layout/process4"/>
    <dgm:cxn modelId="{4DDCBF81-8A75-4602-A914-32676E50C16F}" srcId="{7C09F2C3-87F1-4366-BCD6-923BE24D0CB7}" destId="{19D81B6C-05CF-4F9C-8577-6F138F275753}" srcOrd="2" destOrd="0" parTransId="{34B0035C-2E10-4EF2-BD15-FE5F26F1B86F}" sibTransId="{2CBADBA0-1FF8-46D6-B237-A9147FECE808}"/>
    <dgm:cxn modelId="{9E7B0F91-CF9F-4B4F-9F71-82ABD4965FCF}" srcId="{7C09F2C3-87F1-4366-BCD6-923BE24D0CB7}" destId="{371E6BD2-98DF-4BEA-8A00-677E57BDA6CA}" srcOrd="1" destOrd="0" parTransId="{CDAD129D-BC50-4227-B7B6-BCF0DD4D479E}" sibTransId="{9FBD5B7F-6223-466D-81CB-6CB04CD4B7C3}"/>
    <dgm:cxn modelId="{B6900FBA-2B47-4BDE-92DC-3CB9F189853B}" type="presOf" srcId="{CC27E5C7-C490-41C7-A443-94465C87C3A9}" destId="{6F231798-4D3A-4753-992C-37EDA4CA490F}" srcOrd="0" destOrd="0" presId="urn:microsoft.com/office/officeart/2005/8/layout/process4"/>
    <dgm:cxn modelId="{C72D63FA-A8D7-401F-AD11-44CCF448583E}" type="presOf" srcId="{0A6DD3DB-0683-4615-B973-0AA8D33C0E45}" destId="{8266350A-68B4-41D3-B16C-9B3D21182DAD}" srcOrd="0" destOrd="0" presId="urn:microsoft.com/office/officeart/2005/8/layout/process4"/>
    <dgm:cxn modelId="{37E555B0-46CF-4D92-BD84-0393C0E52705}" type="presParOf" srcId="{84FD4D77-C1B8-4154-8B77-FEA85346885D}" destId="{2DFB58E3-E64F-43B6-83C2-73C19131C290}" srcOrd="0" destOrd="0" presId="urn:microsoft.com/office/officeart/2005/8/layout/process4"/>
    <dgm:cxn modelId="{19BA543B-2163-4DBC-93ED-16D0AD1860C7}" type="presParOf" srcId="{2DFB58E3-E64F-43B6-83C2-73C19131C290}" destId="{6F231798-4D3A-4753-992C-37EDA4CA490F}" srcOrd="0" destOrd="0" presId="urn:microsoft.com/office/officeart/2005/8/layout/process4"/>
    <dgm:cxn modelId="{C6C9E302-71CF-4830-8971-4D3233C46096}" type="presParOf" srcId="{84FD4D77-C1B8-4154-8B77-FEA85346885D}" destId="{94D282DA-40F9-4CB1-A3DF-2EA5D7516E88}" srcOrd="1" destOrd="0" presId="urn:microsoft.com/office/officeart/2005/8/layout/process4"/>
    <dgm:cxn modelId="{BFDB891B-52F5-4DBF-AA31-678AF76E54B4}" type="presParOf" srcId="{84FD4D77-C1B8-4154-8B77-FEA85346885D}" destId="{775C6EE9-0BA2-40E4-819D-BFB11A97203A}" srcOrd="2" destOrd="0" presId="urn:microsoft.com/office/officeart/2005/8/layout/process4"/>
    <dgm:cxn modelId="{FDDE9FBB-2D12-4445-B588-2B80546423A1}" type="presParOf" srcId="{775C6EE9-0BA2-40E4-819D-BFB11A97203A}" destId="{8266350A-68B4-41D3-B16C-9B3D21182DAD}" srcOrd="0" destOrd="0" presId="urn:microsoft.com/office/officeart/2005/8/layout/process4"/>
    <dgm:cxn modelId="{E3DDB765-D3D5-474E-BB8B-9F70D1E9550F}" type="presParOf" srcId="{84FD4D77-C1B8-4154-8B77-FEA85346885D}" destId="{517E0C54-C0E3-43B2-A72C-7539D6240B29}" srcOrd="3" destOrd="0" presId="urn:microsoft.com/office/officeart/2005/8/layout/process4"/>
    <dgm:cxn modelId="{453D3933-4ECB-4A78-8FC8-2C19C1BAF283}" type="presParOf" srcId="{84FD4D77-C1B8-4154-8B77-FEA85346885D}" destId="{7E0DEEEA-93A1-492E-818A-38054D167223}" srcOrd="4" destOrd="0" presId="urn:microsoft.com/office/officeart/2005/8/layout/process4"/>
    <dgm:cxn modelId="{F4E06664-EA1B-4DEF-BEBE-62419697B752}" type="presParOf" srcId="{7E0DEEEA-93A1-492E-818A-38054D167223}" destId="{87CF02A7-0A96-4ECC-B2A4-24D7F3865FB3}" srcOrd="0" destOrd="0" presId="urn:microsoft.com/office/officeart/2005/8/layout/process4"/>
    <dgm:cxn modelId="{6A75A881-DCDD-418A-915B-3202E8496715}" type="presParOf" srcId="{84FD4D77-C1B8-4154-8B77-FEA85346885D}" destId="{A31894D0-83FB-4DB2-983B-EC2C02021381}" srcOrd="5" destOrd="0" presId="urn:microsoft.com/office/officeart/2005/8/layout/process4"/>
    <dgm:cxn modelId="{85C978DA-3FC0-46B5-AD63-3752C76917B6}" type="presParOf" srcId="{84FD4D77-C1B8-4154-8B77-FEA85346885D}" destId="{0AF8764D-39FD-4053-AA70-769D072E77D2}" srcOrd="6" destOrd="0" presId="urn:microsoft.com/office/officeart/2005/8/layout/process4"/>
    <dgm:cxn modelId="{401852E3-D7D6-426B-B83E-D713080D333C}" type="presParOf" srcId="{0AF8764D-39FD-4053-AA70-769D072E77D2}" destId="{00261AEF-D470-4057-8DF2-33726A931E92}" srcOrd="0" destOrd="0" presId="urn:microsoft.com/office/officeart/2005/8/layout/process4"/>
    <dgm:cxn modelId="{2103E984-520D-4540-8A0F-D0F817FC509A}" type="presParOf" srcId="{84FD4D77-C1B8-4154-8B77-FEA85346885D}" destId="{B414917E-0598-42D3-ACAC-406AEF255D23}" srcOrd="7" destOrd="0" presId="urn:microsoft.com/office/officeart/2005/8/layout/process4"/>
    <dgm:cxn modelId="{FDE5928C-405C-4C38-A04F-27B591DECE54}" type="presParOf" srcId="{84FD4D77-C1B8-4154-8B77-FEA85346885D}" destId="{5008CB28-C086-42C2-BE94-E059A189A281}" srcOrd="8" destOrd="0" presId="urn:microsoft.com/office/officeart/2005/8/layout/process4"/>
    <dgm:cxn modelId="{00A1680D-A36E-4DA8-AF1C-3F3757147D05}" type="presParOf" srcId="{5008CB28-C086-42C2-BE94-E059A189A281}" destId="{00DFB484-470A-41BD-988D-0D2EFDE53AC2}" srcOrd="0" destOrd="0" presId="urn:microsoft.com/office/officeart/2005/8/layout/process4"/>
    <dgm:cxn modelId="{214276CB-3087-4F29-9108-46A78E39CAD9}" type="presParOf" srcId="{84FD4D77-C1B8-4154-8B77-FEA85346885D}" destId="{C38A4DDA-59D1-4D00-A362-7EC5B3569F37}" srcOrd="9" destOrd="0" presId="urn:microsoft.com/office/officeart/2005/8/layout/process4"/>
    <dgm:cxn modelId="{3F4DEB1C-26BB-4457-AB5A-89ED3CDC408E}" type="presParOf" srcId="{84FD4D77-C1B8-4154-8B77-FEA85346885D}" destId="{8CA7EFB3-5CFC-420F-9D78-EA02450F256C}" srcOrd="10" destOrd="0" presId="urn:microsoft.com/office/officeart/2005/8/layout/process4"/>
    <dgm:cxn modelId="{A47EAEC8-3EA1-462D-828A-641C49647B1B}" type="presParOf" srcId="{8CA7EFB3-5CFC-420F-9D78-EA02450F256C}" destId="{295F0658-2FEC-4E65-8DB2-2C3052ADB2F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398C36-D016-471E-BD20-7267ECBCA43E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570DB487-09D4-45B7-BE74-BA8D49BE371E}">
      <dgm:prSet phldrT="[Text]"/>
      <dgm:spPr/>
      <dgm:t>
        <a:bodyPr/>
        <a:lstStyle/>
        <a:p>
          <a:r>
            <a:rPr lang="en-US" dirty="0"/>
            <a:t>Tutorial</a:t>
          </a:r>
        </a:p>
      </dgm:t>
    </dgm:pt>
    <dgm:pt modelId="{35214F31-E93A-4CB4-ACC2-2D8786419E4C}" type="parTrans" cxnId="{9340E010-4F99-429E-B3C8-29D4E4B8701F}">
      <dgm:prSet/>
      <dgm:spPr/>
      <dgm:t>
        <a:bodyPr/>
        <a:lstStyle/>
        <a:p>
          <a:endParaRPr lang="en-US"/>
        </a:p>
      </dgm:t>
    </dgm:pt>
    <dgm:pt modelId="{A99F2889-369F-4893-8BD3-221A6188DB6A}" type="sibTrans" cxnId="{9340E010-4F99-429E-B3C8-29D4E4B8701F}">
      <dgm:prSet/>
      <dgm:spPr/>
      <dgm:t>
        <a:bodyPr/>
        <a:lstStyle/>
        <a:p>
          <a:endParaRPr lang="en-US"/>
        </a:p>
      </dgm:t>
    </dgm:pt>
    <dgm:pt modelId="{AD662D04-E441-457F-9269-AD2233A4D138}">
      <dgm:prSet phldrT="[Text]"/>
      <dgm:spPr/>
      <dgm:t>
        <a:bodyPr/>
        <a:lstStyle/>
        <a:p>
          <a:r>
            <a:rPr lang="en-US" dirty="0"/>
            <a:t>Hallway 2</a:t>
          </a:r>
        </a:p>
      </dgm:t>
    </dgm:pt>
    <dgm:pt modelId="{D7DDEEA4-16EB-4F4E-81CB-2A268A4C034B}" type="parTrans" cxnId="{BFB3AFA4-C2C4-4A1A-A556-6B85FE819C04}">
      <dgm:prSet/>
      <dgm:spPr/>
      <dgm:t>
        <a:bodyPr/>
        <a:lstStyle/>
        <a:p>
          <a:endParaRPr lang="en-US"/>
        </a:p>
      </dgm:t>
    </dgm:pt>
    <dgm:pt modelId="{6721DF4B-0F96-401A-8EC5-649BE5A5813F}" type="sibTrans" cxnId="{BFB3AFA4-C2C4-4A1A-A556-6B85FE819C04}">
      <dgm:prSet/>
      <dgm:spPr/>
      <dgm:t>
        <a:bodyPr/>
        <a:lstStyle/>
        <a:p>
          <a:endParaRPr lang="en-US"/>
        </a:p>
      </dgm:t>
    </dgm:pt>
    <dgm:pt modelId="{EED91E8E-0D40-456A-A587-77DA12899AFA}">
      <dgm:prSet phldrT="[Text]"/>
      <dgm:spPr/>
      <dgm:t>
        <a:bodyPr/>
        <a:lstStyle/>
        <a:p>
          <a:r>
            <a:rPr lang="en-US" dirty="0" err="1"/>
            <a:t>Minterm</a:t>
          </a:r>
          <a:r>
            <a:rPr lang="en-US" dirty="0"/>
            <a:t> Maxterm</a:t>
          </a:r>
        </a:p>
      </dgm:t>
    </dgm:pt>
    <dgm:pt modelId="{D25530FF-08A7-4C99-95F2-1F571E44ECD7}" type="parTrans" cxnId="{C9E96C61-6A76-4D49-BFBD-FC267B067C79}">
      <dgm:prSet/>
      <dgm:spPr/>
      <dgm:t>
        <a:bodyPr/>
        <a:lstStyle/>
        <a:p>
          <a:endParaRPr lang="en-US"/>
        </a:p>
      </dgm:t>
    </dgm:pt>
    <dgm:pt modelId="{1670A6C0-D2A0-4086-8353-8665933010F4}" type="sibTrans" cxnId="{C9E96C61-6A76-4D49-BFBD-FC267B067C79}">
      <dgm:prSet/>
      <dgm:spPr/>
      <dgm:t>
        <a:bodyPr/>
        <a:lstStyle/>
        <a:p>
          <a:endParaRPr lang="en-US"/>
        </a:p>
      </dgm:t>
    </dgm:pt>
    <dgm:pt modelId="{09C262C9-CF68-4559-AFA5-9551B0A6EF15}">
      <dgm:prSet phldrT="[Text]"/>
      <dgm:spPr/>
      <dgm:t>
        <a:bodyPr/>
        <a:lstStyle/>
        <a:p>
          <a:r>
            <a:rPr lang="en-US" dirty="0"/>
            <a:t>Hallway 1</a:t>
          </a:r>
        </a:p>
      </dgm:t>
    </dgm:pt>
    <dgm:pt modelId="{4B44B38F-3E69-4918-9227-99E93A6ED8F7}" type="parTrans" cxnId="{F7508B1E-2FC4-4E5B-ABF4-92AEE0F4E87B}">
      <dgm:prSet/>
      <dgm:spPr/>
      <dgm:t>
        <a:bodyPr/>
        <a:lstStyle/>
        <a:p>
          <a:endParaRPr lang="en-US"/>
        </a:p>
      </dgm:t>
    </dgm:pt>
    <dgm:pt modelId="{03B4B5DE-5DBF-4775-A58F-EEBF1CBA43D1}" type="sibTrans" cxnId="{F7508B1E-2FC4-4E5B-ABF4-92AEE0F4E87B}">
      <dgm:prSet/>
      <dgm:spPr/>
      <dgm:t>
        <a:bodyPr/>
        <a:lstStyle/>
        <a:p>
          <a:endParaRPr lang="en-US"/>
        </a:p>
      </dgm:t>
    </dgm:pt>
    <dgm:pt modelId="{44837FCA-D1B8-4938-AF65-8CAAC641BB58}">
      <dgm:prSet phldrT="[Text]"/>
      <dgm:spPr/>
      <dgm:t>
        <a:bodyPr/>
        <a:lstStyle/>
        <a:p>
          <a:r>
            <a:rPr lang="en-US" dirty="0"/>
            <a:t>Decimal2Binary</a:t>
          </a:r>
        </a:p>
      </dgm:t>
    </dgm:pt>
    <dgm:pt modelId="{8220BEEE-BCEE-451C-B68F-00C0AE182197}" type="parTrans" cxnId="{59FDE72E-76E8-4C2E-B1B6-C2FC30BEC03D}">
      <dgm:prSet/>
      <dgm:spPr/>
      <dgm:t>
        <a:bodyPr/>
        <a:lstStyle/>
        <a:p>
          <a:endParaRPr lang="en-US"/>
        </a:p>
      </dgm:t>
    </dgm:pt>
    <dgm:pt modelId="{52FC3DBB-59F0-41B0-BF7E-C8CC3EAB372D}" type="sibTrans" cxnId="{59FDE72E-76E8-4C2E-B1B6-C2FC30BEC03D}">
      <dgm:prSet/>
      <dgm:spPr/>
      <dgm:t>
        <a:bodyPr/>
        <a:lstStyle/>
        <a:p>
          <a:endParaRPr lang="en-US"/>
        </a:p>
      </dgm:t>
    </dgm:pt>
    <dgm:pt modelId="{C0D69222-8DE0-4B68-B275-6D6BA605E628}">
      <dgm:prSet phldrT="[Text]"/>
      <dgm:spPr/>
      <dgm:t>
        <a:bodyPr/>
        <a:lstStyle/>
        <a:p>
          <a:r>
            <a:rPr lang="en-US" dirty="0"/>
            <a:t>Hall</a:t>
          </a:r>
        </a:p>
      </dgm:t>
    </dgm:pt>
    <dgm:pt modelId="{93C1140E-40F8-468D-A86C-63D4D5F94FB1}" type="parTrans" cxnId="{040CD9B5-6565-43B1-A7AC-86EEE918C8AD}">
      <dgm:prSet/>
      <dgm:spPr/>
      <dgm:t>
        <a:bodyPr/>
        <a:lstStyle/>
        <a:p>
          <a:endParaRPr lang="en-US"/>
        </a:p>
      </dgm:t>
    </dgm:pt>
    <dgm:pt modelId="{72B66723-2D2F-474D-84B4-509418DEA9E8}" type="sibTrans" cxnId="{040CD9B5-6565-43B1-A7AC-86EEE918C8AD}">
      <dgm:prSet/>
      <dgm:spPr/>
      <dgm:t>
        <a:bodyPr/>
        <a:lstStyle/>
        <a:p>
          <a:endParaRPr lang="en-US"/>
        </a:p>
      </dgm:t>
    </dgm:pt>
    <dgm:pt modelId="{29BDE442-91A8-4CB9-AAF5-6A9801B43AC3}" type="pres">
      <dgm:prSet presAssocID="{CD398C36-D016-471E-BD20-7267ECBCA43E}" presName="Name0" presStyleCnt="0">
        <dgm:presLayoutVars>
          <dgm:dir/>
          <dgm:resizeHandles val="exact"/>
        </dgm:presLayoutVars>
      </dgm:prSet>
      <dgm:spPr/>
    </dgm:pt>
    <dgm:pt modelId="{94A12AFD-8273-45AF-9540-5C3E7171073B}" type="pres">
      <dgm:prSet presAssocID="{570DB487-09D4-45B7-BE74-BA8D49BE371E}" presName="node" presStyleLbl="node1" presStyleIdx="0" presStyleCnt="6">
        <dgm:presLayoutVars>
          <dgm:bulletEnabled val="1"/>
        </dgm:presLayoutVars>
      </dgm:prSet>
      <dgm:spPr/>
    </dgm:pt>
    <dgm:pt modelId="{264A1FC9-34F1-4551-9F44-AB6EDFBC8850}" type="pres">
      <dgm:prSet presAssocID="{A99F2889-369F-4893-8BD3-221A6188DB6A}" presName="sibTrans" presStyleLbl="sibTrans2D1" presStyleIdx="0" presStyleCnt="5"/>
      <dgm:spPr/>
    </dgm:pt>
    <dgm:pt modelId="{895A160B-6101-42A1-BAFA-085646889A09}" type="pres">
      <dgm:prSet presAssocID="{A99F2889-369F-4893-8BD3-221A6188DB6A}" presName="connectorText" presStyleLbl="sibTrans2D1" presStyleIdx="0" presStyleCnt="5"/>
      <dgm:spPr/>
    </dgm:pt>
    <dgm:pt modelId="{9EFD1D3E-70FF-45F4-835C-1D833006DABC}" type="pres">
      <dgm:prSet presAssocID="{09C262C9-CF68-4559-AFA5-9551B0A6EF15}" presName="node" presStyleLbl="node1" presStyleIdx="1" presStyleCnt="6" custScaleX="122555">
        <dgm:presLayoutVars>
          <dgm:bulletEnabled val="1"/>
        </dgm:presLayoutVars>
      </dgm:prSet>
      <dgm:spPr/>
    </dgm:pt>
    <dgm:pt modelId="{61C162E2-8C86-4FDC-A99C-8606A1D7731F}" type="pres">
      <dgm:prSet presAssocID="{03B4B5DE-5DBF-4775-A58F-EEBF1CBA43D1}" presName="sibTrans" presStyleLbl="sibTrans2D1" presStyleIdx="1" presStyleCnt="5"/>
      <dgm:spPr/>
    </dgm:pt>
    <dgm:pt modelId="{2566673C-313C-4354-A1F8-4DDFB714D9CD}" type="pres">
      <dgm:prSet presAssocID="{03B4B5DE-5DBF-4775-A58F-EEBF1CBA43D1}" presName="connectorText" presStyleLbl="sibTrans2D1" presStyleIdx="1" presStyleCnt="5"/>
      <dgm:spPr/>
    </dgm:pt>
    <dgm:pt modelId="{404BF375-DE1B-481B-955C-81E0E010F382}" type="pres">
      <dgm:prSet presAssocID="{44837FCA-D1B8-4938-AF65-8CAAC641BB58}" presName="node" presStyleLbl="node1" presStyleIdx="2" presStyleCnt="6">
        <dgm:presLayoutVars>
          <dgm:bulletEnabled val="1"/>
        </dgm:presLayoutVars>
      </dgm:prSet>
      <dgm:spPr/>
    </dgm:pt>
    <dgm:pt modelId="{C324AE09-8FCC-4436-B19E-11AB14DBFB93}" type="pres">
      <dgm:prSet presAssocID="{52FC3DBB-59F0-41B0-BF7E-C8CC3EAB372D}" presName="sibTrans" presStyleLbl="sibTrans2D1" presStyleIdx="2" presStyleCnt="5"/>
      <dgm:spPr/>
    </dgm:pt>
    <dgm:pt modelId="{53D9A382-D0D8-46B4-B6B7-15C1C0FDD988}" type="pres">
      <dgm:prSet presAssocID="{52FC3DBB-59F0-41B0-BF7E-C8CC3EAB372D}" presName="connectorText" presStyleLbl="sibTrans2D1" presStyleIdx="2" presStyleCnt="5"/>
      <dgm:spPr/>
    </dgm:pt>
    <dgm:pt modelId="{E90D9E52-B082-4370-9A2F-29D2D9193A3C}" type="pres">
      <dgm:prSet presAssocID="{AD662D04-E441-457F-9269-AD2233A4D138}" presName="node" presStyleLbl="node1" presStyleIdx="3" presStyleCnt="6" custScaleX="241360">
        <dgm:presLayoutVars>
          <dgm:bulletEnabled val="1"/>
        </dgm:presLayoutVars>
      </dgm:prSet>
      <dgm:spPr/>
    </dgm:pt>
    <dgm:pt modelId="{6C4D6402-2E00-455C-8FE8-DAF99736193F}" type="pres">
      <dgm:prSet presAssocID="{6721DF4B-0F96-401A-8EC5-649BE5A5813F}" presName="sibTrans" presStyleLbl="sibTrans2D1" presStyleIdx="3" presStyleCnt="5"/>
      <dgm:spPr/>
    </dgm:pt>
    <dgm:pt modelId="{61B67BD9-524E-4E8D-B941-686D97A1E9AD}" type="pres">
      <dgm:prSet presAssocID="{6721DF4B-0F96-401A-8EC5-649BE5A5813F}" presName="connectorText" presStyleLbl="sibTrans2D1" presStyleIdx="3" presStyleCnt="5"/>
      <dgm:spPr/>
    </dgm:pt>
    <dgm:pt modelId="{8FA418F0-8DC0-4DA5-9FB0-947A4BA096DF}" type="pres">
      <dgm:prSet presAssocID="{EED91E8E-0D40-456A-A587-77DA12899AFA}" presName="node" presStyleLbl="node1" presStyleIdx="4" presStyleCnt="6">
        <dgm:presLayoutVars>
          <dgm:bulletEnabled val="1"/>
        </dgm:presLayoutVars>
      </dgm:prSet>
      <dgm:spPr/>
    </dgm:pt>
    <dgm:pt modelId="{1BBCC28F-E5C1-4AE4-AD03-582DD459F82F}" type="pres">
      <dgm:prSet presAssocID="{1670A6C0-D2A0-4086-8353-8665933010F4}" presName="sibTrans" presStyleLbl="sibTrans2D1" presStyleIdx="4" presStyleCnt="5"/>
      <dgm:spPr/>
    </dgm:pt>
    <dgm:pt modelId="{72299AEA-3C41-4865-A25E-DA0D0DC95B74}" type="pres">
      <dgm:prSet presAssocID="{1670A6C0-D2A0-4086-8353-8665933010F4}" presName="connectorText" presStyleLbl="sibTrans2D1" presStyleIdx="4" presStyleCnt="5"/>
      <dgm:spPr/>
    </dgm:pt>
    <dgm:pt modelId="{F91AA0DE-F2A7-4210-AEEF-11B82B6CFDD8}" type="pres">
      <dgm:prSet presAssocID="{C0D69222-8DE0-4B68-B275-6D6BA605E628}" presName="node" presStyleLbl="node1" presStyleIdx="5" presStyleCnt="6">
        <dgm:presLayoutVars>
          <dgm:bulletEnabled val="1"/>
        </dgm:presLayoutVars>
      </dgm:prSet>
      <dgm:spPr/>
    </dgm:pt>
  </dgm:ptLst>
  <dgm:cxnLst>
    <dgm:cxn modelId="{9340E010-4F99-429E-B3C8-29D4E4B8701F}" srcId="{CD398C36-D016-471E-BD20-7267ECBCA43E}" destId="{570DB487-09D4-45B7-BE74-BA8D49BE371E}" srcOrd="0" destOrd="0" parTransId="{35214F31-E93A-4CB4-ACC2-2D8786419E4C}" sibTransId="{A99F2889-369F-4893-8BD3-221A6188DB6A}"/>
    <dgm:cxn modelId="{F7508B1E-2FC4-4E5B-ABF4-92AEE0F4E87B}" srcId="{CD398C36-D016-471E-BD20-7267ECBCA43E}" destId="{09C262C9-CF68-4559-AFA5-9551B0A6EF15}" srcOrd="1" destOrd="0" parTransId="{4B44B38F-3E69-4918-9227-99E93A6ED8F7}" sibTransId="{03B4B5DE-5DBF-4775-A58F-EEBF1CBA43D1}"/>
    <dgm:cxn modelId="{280E1224-E27A-4503-9CCF-EF1C580EF5B8}" type="presOf" srcId="{09C262C9-CF68-4559-AFA5-9551B0A6EF15}" destId="{9EFD1D3E-70FF-45F4-835C-1D833006DABC}" srcOrd="0" destOrd="0" presId="urn:microsoft.com/office/officeart/2005/8/layout/process1"/>
    <dgm:cxn modelId="{E94C9327-4984-4CAD-8B52-32054CB8EF83}" type="presOf" srcId="{03B4B5DE-5DBF-4775-A58F-EEBF1CBA43D1}" destId="{61C162E2-8C86-4FDC-A99C-8606A1D7731F}" srcOrd="0" destOrd="0" presId="urn:microsoft.com/office/officeart/2005/8/layout/process1"/>
    <dgm:cxn modelId="{59FDE72E-76E8-4C2E-B1B6-C2FC30BEC03D}" srcId="{CD398C36-D016-471E-BD20-7267ECBCA43E}" destId="{44837FCA-D1B8-4938-AF65-8CAAC641BB58}" srcOrd="2" destOrd="0" parTransId="{8220BEEE-BCEE-451C-B68F-00C0AE182197}" sibTransId="{52FC3DBB-59F0-41B0-BF7E-C8CC3EAB372D}"/>
    <dgm:cxn modelId="{49B67D60-F0C6-4007-A886-BD29551A9B60}" type="presOf" srcId="{570DB487-09D4-45B7-BE74-BA8D49BE371E}" destId="{94A12AFD-8273-45AF-9540-5C3E7171073B}" srcOrd="0" destOrd="0" presId="urn:microsoft.com/office/officeart/2005/8/layout/process1"/>
    <dgm:cxn modelId="{C9E96C61-6A76-4D49-BFBD-FC267B067C79}" srcId="{CD398C36-D016-471E-BD20-7267ECBCA43E}" destId="{EED91E8E-0D40-456A-A587-77DA12899AFA}" srcOrd="4" destOrd="0" parTransId="{D25530FF-08A7-4C99-95F2-1F571E44ECD7}" sibTransId="{1670A6C0-D2A0-4086-8353-8665933010F4}"/>
    <dgm:cxn modelId="{BFEFEE42-6DF7-43B6-86F4-74F2E926FF6A}" type="presOf" srcId="{03B4B5DE-5DBF-4775-A58F-EEBF1CBA43D1}" destId="{2566673C-313C-4354-A1F8-4DDFB714D9CD}" srcOrd="1" destOrd="0" presId="urn:microsoft.com/office/officeart/2005/8/layout/process1"/>
    <dgm:cxn modelId="{DC6D8247-C9A1-462F-9768-E4DC2DAF0ACA}" type="presOf" srcId="{C0D69222-8DE0-4B68-B275-6D6BA605E628}" destId="{F91AA0DE-F2A7-4210-AEEF-11B82B6CFDD8}" srcOrd="0" destOrd="0" presId="urn:microsoft.com/office/officeart/2005/8/layout/process1"/>
    <dgm:cxn modelId="{5EBCBA6A-C4FB-4084-9C42-F73810BD638C}" type="presOf" srcId="{44837FCA-D1B8-4938-AF65-8CAAC641BB58}" destId="{404BF375-DE1B-481B-955C-81E0E010F382}" srcOrd="0" destOrd="0" presId="urn:microsoft.com/office/officeart/2005/8/layout/process1"/>
    <dgm:cxn modelId="{22A79B56-535D-4014-9BD8-2EFDB0C0CCFF}" type="presOf" srcId="{A99F2889-369F-4893-8BD3-221A6188DB6A}" destId="{264A1FC9-34F1-4551-9F44-AB6EDFBC8850}" srcOrd="0" destOrd="0" presId="urn:microsoft.com/office/officeart/2005/8/layout/process1"/>
    <dgm:cxn modelId="{CFC2375A-CC3C-46DB-96D5-4CCF0D919960}" type="presOf" srcId="{6721DF4B-0F96-401A-8EC5-649BE5A5813F}" destId="{6C4D6402-2E00-455C-8FE8-DAF99736193F}" srcOrd="0" destOrd="0" presId="urn:microsoft.com/office/officeart/2005/8/layout/process1"/>
    <dgm:cxn modelId="{159E8688-7DFB-4A38-8A6A-73F1F1E0F8D8}" type="presOf" srcId="{52FC3DBB-59F0-41B0-BF7E-C8CC3EAB372D}" destId="{53D9A382-D0D8-46B4-B6B7-15C1C0FDD988}" srcOrd="1" destOrd="0" presId="urn:microsoft.com/office/officeart/2005/8/layout/process1"/>
    <dgm:cxn modelId="{743B5F89-4BF6-4ED9-BE7E-F9B9732592CF}" type="presOf" srcId="{52FC3DBB-59F0-41B0-BF7E-C8CC3EAB372D}" destId="{C324AE09-8FCC-4436-B19E-11AB14DBFB93}" srcOrd="0" destOrd="0" presId="urn:microsoft.com/office/officeart/2005/8/layout/process1"/>
    <dgm:cxn modelId="{9F238A98-80B4-46EA-82A0-DC18B8D6B538}" type="presOf" srcId="{AD662D04-E441-457F-9269-AD2233A4D138}" destId="{E90D9E52-B082-4370-9A2F-29D2D9193A3C}" srcOrd="0" destOrd="0" presId="urn:microsoft.com/office/officeart/2005/8/layout/process1"/>
    <dgm:cxn modelId="{BFB3AFA4-C2C4-4A1A-A556-6B85FE819C04}" srcId="{CD398C36-D016-471E-BD20-7267ECBCA43E}" destId="{AD662D04-E441-457F-9269-AD2233A4D138}" srcOrd="3" destOrd="0" parTransId="{D7DDEEA4-16EB-4F4E-81CB-2A268A4C034B}" sibTransId="{6721DF4B-0F96-401A-8EC5-649BE5A5813F}"/>
    <dgm:cxn modelId="{F539D7AF-5DA9-45F3-839F-B42596025C05}" type="presOf" srcId="{A99F2889-369F-4893-8BD3-221A6188DB6A}" destId="{895A160B-6101-42A1-BAFA-085646889A09}" srcOrd="1" destOrd="0" presId="urn:microsoft.com/office/officeart/2005/8/layout/process1"/>
    <dgm:cxn modelId="{040CD9B5-6565-43B1-A7AC-86EEE918C8AD}" srcId="{CD398C36-D016-471E-BD20-7267ECBCA43E}" destId="{C0D69222-8DE0-4B68-B275-6D6BA605E628}" srcOrd="5" destOrd="0" parTransId="{93C1140E-40F8-468D-A86C-63D4D5F94FB1}" sibTransId="{72B66723-2D2F-474D-84B4-509418DEA9E8}"/>
    <dgm:cxn modelId="{0FEE09B9-847B-4A8A-B0A8-DECF2B5D5F9D}" type="presOf" srcId="{6721DF4B-0F96-401A-8EC5-649BE5A5813F}" destId="{61B67BD9-524E-4E8D-B941-686D97A1E9AD}" srcOrd="1" destOrd="0" presId="urn:microsoft.com/office/officeart/2005/8/layout/process1"/>
    <dgm:cxn modelId="{9BF952C6-AB41-48A0-90FC-1CD0E9CA2ADE}" type="presOf" srcId="{1670A6C0-D2A0-4086-8353-8665933010F4}" destId="{1BBCC28F-E5C1-4AE4-AD03-582DD459F82F}" srcOrd="0" destOrd="0" presId="urn:microsoft.com/office/officeart/2005/8/layout/process1"/>
    <dgm:cxn modelId="{5C1414D7-2F19-40E4-8AEF-1842CF585178}" type="presOf" srcId="{1670A6C0-D2A0-4086-8353-8665933010F4}" destId="{72299AEA-3C41-4865-A25E-DA0D0DC95B74}" srcOrd="1" destOrd="0" presId="urn:microsoft.com/office/officeart/2005/8/layout/process1"/>
    <dgm:cxn modelId="{015EB4F3-DA76-45D7-8269-54DB3C89E7D4}" type="presOf" srcId="{CD398C36-D016-471E-BD20-7267ECBCA43E}" destId="{29BDE442-91A8-4CB9-AAF5-6A9801B43AC3}" srcOrd="0" destOrd="0" presId="urn:microsoft.com/office/officeart/2005/8/layout/process1"/>
    <dgm:cxn modelId="{57BB34F5-7CB0-42AB-9E28-900F0613A28A}" type="presOf" srcId="{EED91E8E-0D40-456A-A587-77DA12899AFA}" destId="{8FA418F0-8DC0-4DA5-9FB0-947A4BA096DF}" srcOrd="0" destOrd="0" presId="urn:microsoft.com/office/officeart/2005/8/layout/process1"/>
    <dgm:cxn modelId="{5E7586E9-0314-4C51-B00C-C5B1FD2E820E}" type="presParOf" srcId="{29BDE442-91A8-4CB9-AAF5-6A9801B43AC3}" destId="{94A12AFD-8273-45AF-9540-5C3E7171073B}" srcOrd="0" destOrd="0" presId="urn:microsoft.com/office/officeart/2005/8/layout/process1"/>
    <dgm:cxn modelId="{676D4B9D-FD66-44A8-8604-28D6B35B4587}" type="presParOf" srcId="{29BDE442-91A8-4CB9-AAF5-6A9801B43AC3}" destId="{264A1FC9-34F1-4551-9F44-AB6EDFBC8850}" srcOrd="1" destOrd="0" presId="urn:microsoft.com/office/officeart/2005/8/layout/process1"/>
    <dgm:cxn modelId="{4B8EA721-A0E9-4443-97C9-D7D76EF66CF2}" type="presParOf" srcId="{264A1FC9-34F1-4551-9F44-AB6EDFBC8850}" destId="{895A160B-6101-42A1-BAFA-085646889A09}" srcOrd="0" destOrd="0" presId="urn:microsoft.com/office/officeart/2005/8/layout/process1"/>
    <dgm:cxn modelId="{89B8A46F-19B7-46F5-960C-A24A3E4A5018}" type="presParOf" srcId="{29BDE442-91A8-4CB9-AAF5-6A9801B43AC3}" destId="{9EFD1D3E-70FF-45F4-835C-1D833006DABC}" srcOrd="2" destOrd="0" presId="urn:microsoft.com/office/officeart/2005/8/layout/process1"/>
    <dgm:cxn modelId="{11238123-437E-499A-BEA4-0109F1638D90}" type="presParOf" srcId="{29BDE442-91A8-4CB9-AAF5-6A9801B43AC3}" destId="{61C162E2-8C86-4FDC-A99C-8606A1D7731F}" srcOrd="3" destOrd="0" presId="urn:microsoft.com/office/officeart/2005/8/layout/process1"/>
    <dgm:cxn modelId="{BC340CFD-7225-4E1C-AE7E-BC72883DF54E}" type="presParOf" srcId="{61C162E2-8C86-4FDC-A99C-8606A1D7731F}" destId="{2566673C-313C-4354-A1F8-4DDFB714D9CD}" srcOrd="0" destOrd="0" presId="urn:microsoft.com/office/officeart/2005/8/layout/process1"/>
    <dgm:cxn modelId="{8DA78A05-9B74-4E2D-9DD4-0F6AB9D7295C}" type="presParOf" srcId="{29BDE442-91A8-4CB9-AAF5-6A9801B43AC3}" destId="{404BF375-DE1B-481B-955C-81E0E010F382}" srcOrd="4" destOrd="0" presId="urn:microsoft.com/office/officeart/2005/8/layout/process1"/>
    <dgm:cxn modelId="{8AB1F8C3-83AA-4B7F-B699-1D24EDD53C86}" type="presParOf" srcId="{29BDE442-91A8-4CB9-AAF5-6A9801B43AC3}" destId="{C324AE09-8FCC-4436-B19E-11AB14DBFB93}" srcOrd="5" destOrd="0" presId="urn:microsoft.com/office/officeart/2005/8/layout/process1"/>
    <dgm:cxn modelId="{2979FBCB-BB21-4FB4-B740-C4F138AF4C0C}" type="presParOf" srcId="{C324AE09-8FCC-4436-B19E-11AB14DBFB93}" destId="{53D9A382-D0D8-46B4-B6B7-15C1C0FDD988}" srcOrd="0" destOrd="0" presId="urn:microsoft.com/office/officeart/2005/8/layout/process1"/>
    <dgm:cxn modelId="{ED60BBA1-3428-462E-9B0B-330C6FC7E232}" type="presParOf" srcId="{29BDE442-91A8-4CB9-AAF5-6A9801B43AC3}" destId="{E90D9E52-B082-4370-9A2F-29D2D9193A3C}" srcOrd="6" destOrd="0" presId="urn:microsoft.com/office/officeart/2005/8/layout/process1"/>
    <dgm:cxn modelId="{E03F6EA0-20EB-4742-9EF5-B9670C2BA69A}" type="presParOf" srcId="{29BDE442-91A8-4CB9-AAF5-6A9801B43AC3}" destId="{6C4D6402-2E00-455C-8FE8-DAF99736193F}" srcOrd="7" destOrd="0" presId="urn:microsoft.com/office/officeart/2005/8/layout/process1"/>
    <dgm:cxn modelId="{6BD00604-8D83-40D3-8351-959E4226BD1B}" type="presParOf" srcId="{6C4D6402-2E00-455C-8FE8-DAF99736193F}" destId="{61B67BD9-524E-4E8D-B941-686D97A1E9AD}" srcOrd="0" destOrd="0" presId="urn:microsoft.com/office/officeart/2005/8/layout/process1"/>
    <dgm:cxn modelId="{AF404CBE-B5EE-4DB9-81F9-A60FF5F00814}" type="presParOf" srcId="{29BDE442-91A8-4CB9-AAF5-6A9801B43AC3}" destId="{8FA418F0-8DC0-4DA5-9FB0-947A4BA096DF}" srcOrd="8" destOrd="0" presId="urn:microsoft.com/office/officeart/2005/8/layout/process1"/>
    <dgm:cxn modelId="{79D198B7-6F7A-4ACA-BCF3-6468E233617B}" type="presParOf" srcId="{29BDE442-91A8-4CB9-AAF5-6A9801B43AC3}" destId="{1BBCC28F-E5C1-4AE4-AD03-582DD459F82F}" srcOrd="9" destOrd="0" presId="urn:microsoft.com/office/officeart/2005/8/layout/process1"/>
    <dgm:cxn modelId="{5F172F49-3059-4791-BF22-E333C29B23F7}" type="presParOf" srcId="{1BBCC28F-E5C1-4AE4-AD03-582DD459F82F}" destId="{72299AEA-3C41-4865-A25E-DA0D0DC95B74}" srcOrd="0" destOrd="0" presId="urn:microsoft.com/office/officeart/2005/8/layout/process1"/>
    <dgm:cxn modelId="{3FABD189-2DA3-4C7D-A8A0-5C37C3476563}" type="presParOf" srcId="{29BDE442-91A8-4CB9-AAF5-6A9801B43AC3}" destId="{F91AA0DE-F2A7-4210-AEEF-11B82B6CFDD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1564A-D30B-44DA-8900-DD1E8DA47CBB}">
      <dsp:nvSpPr>
        <dsp:cNvPr id="0" name=""/>
        <dsp:cNvSpPr/>
      </dsp:nvSpPr>
      <dsp:spPr>
        <a:xfrm>
          <a:off x="10049379" y="1797058"/>
          <a:ext cx="1847063" cy="1846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D05087-1FA6-418B-9A70-733B568C16A7}">
      <dsp:nvSpPr>
        <dsp:cNvPr id="0" name=""/>
        <dsp:cNvSpPr/>
      </dsp:nvSpPr>
      <dsp:spPr>
        <a:xfrm>
          <a:off x="1011157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Final Product</a:t>
          </a:r>
        </a:p>
      </dsp:txBody>
      <dsp:txXfrm>
        <a:off x="10358006" y="2104898"/>
        <a:ext cx="1230984" cy="1231033"/>
      </dsp:txXfrm>
    </dsp:sp>
    <dsp:sp modelId="{E473DE87-C5D3-4F23-BD3B-C0E142D7D7BB}">
      <dsp:nvSpPr>
        <dsp:cNvPr id="0" name=""/>
        <dsp:cNvSpPr/>
      </dsp:nvSpPr>
      <dsp:spPr>
        <a:xfrm rot="2700000">
          <a:off x="814142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658118-5A18-46E3-B592-DCA3EB54A41F}">
      <dsp:nvSpPr>
        <dsp:cNvPr id="0" name=""/>
        <dsp:cNvSpPr/>
      </dsp:nvSpPr>
      <dsp:spPr>
        <a:xfrm>
          <a:off x="820348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Characters</a:t>
          </a:r>
        </a:p>
      </dsp:txBody>
      <dsp:txXfrm>
        <a:off x="8449921" y="2104898"/>
        <a:ext cx="1230984" cy="1231033"/>
      </dsp:txXfrm>
    </dsp:sp>
    <dsp:sp modelId="{DC748B57-FA36-4C4C-A069-9792C455A2D5}">
      <dsp:nvSpPr>
        <dsp:cNvPr id="0" name=""/>
        <dsp:cNvSpPr/>
      </dsp:nvSpPr>
      <dsp:spPr>
        <a:xfrm>
          <a:off x="820348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Enemies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NPCs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Antagonist</a:t>
          </a:r>
        </a:p>
      </dsp:txBody>
      <dsp:txXfrm>
        <a:off x="8203489" y="3677795"/>
        <a:ext cx="1723847" cy="1012305"/>
      </dsp:txXfrm>
    </dsp:sp>
    <dsp:sp modelId="{A849C02B-2BD6-4D5D-B810-3D4DE7598795}">
      <dsp:nvSpPr>
        <dsp:cNvPr id="0" name=""/>
        <dsp:cNvSpPr/>
      </dsp:nvSpPr>
      <dsp:spPr>
        <a:xfrm rot="2700000">
          <a:off x="623334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9ABB68-303F-478F-A865-FBB9B774EB57}">
      <dsp:nvSpPr>
        <dsp:cNvPr id="0" name=""/>
        <dsp:cNvSpPr/>
      </dsp:nvSpPr>
      <dsp:spPr>
        <a:xfrm>
          <a:off x="629540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UI Elements</a:t>
          </a:r>
        </a:p>
      </dsp:txBody>
      <dsp:txXfrm>
        <a:off x="6541836" y="2104898"/>
        <a:ext cx="1230984" cy="1231033"/>
      </dsp:txXfrm>
    </dsp:sp>
    <dsp:sp modelId="{FE0A45EA-B055-4A3D-895D-14332CA9B26D}">
      <dsp:nvSpPr>
        <dsp:cNvPr id="0" name=""/>
        <dsp:cNvSpPr/>
      </dsp:nvSpPr>
      <dsp:spPr>
        <a:xfrm>
          <a:off x="629540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tx1"/>
              </a:solidFill>
            </a:rPr>
            <a:t>Health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tx1"/>
              </a:solidFill>
            </a:rPr>
            <a:t>Object Interaction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tx1"/>
              </a:solidFill>
            </a:rPr>
            <a:t>Checkpoints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tx1"/>
              </a:solidFill>
            </a:rPr>
            <a:t>Teleportation</a:t>
          </a:r>
        </a:p>
      </dsp:txBody>
      <dsp:txXfrm>
        <a:off x="6295404" y="3677795"/>
        <a:ext cx="1723847" cy="1012305"/>
      </dsp:txXfrm>
    </dsp:sp>
    <dsp:sp modelId="{E8103AC3-9CD8-4457-92FC-8F1FFE37D847}">
      <dsp:nvSpPr>
        <dsp:cNvPr id="0" name=""/>
        <dsp:cNvSpPr/>
      </dsp:nvSpPr>
      <dsp:spPr>
        <a:xfrm rot="2700000">
          <a:off x="432525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11C0A6-40E9-4DB2-9BC4-315FF5CF56B4}">
      <dsp:nvSpPr>
        <dsp:cNvPr id="0" name=""/>
        <dsp:cNvSpPr/>
      </dsp:nvSpPr>
      <dsp:spPr>
        <a:xfrm>
          <a:off x="438731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Puzzles</a:t>
          </a:r>
        </a:p>
      </dsp:txBody>
      <dsp:txXfrm>
        <a:off x="4632577" y="2104898"/>
        <a:ext cx="1230984" cy="1231033"/>
      </dsp:txXfrm>
    </dsp:sp>
    <dsp:sp modelId="{73132C84-BBC8-45D9-995B-CD40C8BE9986}">
      <dsp:nvSpPr>
        <dsp:cNvPr id="0" name=""/>
        <dsp:cNvSpPr/>
      </dsp:nvSpPr>
      <dsp:spPr>
        <a:xfrm>
          <a:off x="438731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 Preset Puzzles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5Q Final Exam</a:t>
          </a:r>
        </a:p>
      </dsp:txBody>
      <dsp:txXfrm>
        <a:off x="4387319" y="3677795"/>
        <a:ext cx="1723847" cy="1012305"/>
      </dsp:txXfrm>
    </dsp:sp>
    <dsp:sp modelId="{12E87904-4CC5-4458-9288-5F84320C0F3C}">
      <dsp:nvSpPr>
        <dsp:cNvPr id="0" name=""/>
        <dsp:cNvSpPr/>
      </dsp:nvSpPr>
      <dsp:spPr>
        <a:xfrm rot="2700000">
          <a:off x="241717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DAED-125E-46D6-A71D-0F21C752C50F}">
      <dsp:nvSpPr>
        <dsp:cNvPr id="0" name=""/>
        <dsp:cNvSpPr/>
      </dsp:nvSpPr>
      <dsp:spPr>
        <a:xfrm>
          <a:off x="247923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Building</a:t>
          </a:r>
        </a:p>
      </dsp:txBody>
      <dsp:txXfrm>
        <a:off x="2724492" y="2104898"/>
        <a:ext cx="1230984" cy="1231033"/>
      </dsp:txXfrm>
    </dsp:sp>
    <dsp:sp modelId="{3EC873B8-B555-4407-85E7-E3243D7F11AB}">
      <dsp:nvSpPr>
        <dsp:cNvPr id="0" name=""/>
        <dsp:cNvSpPr/>
      </dsp:nvSpPr>
      <dsp:spPr>
        <a:xfrm>
          <a:off x="247923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Starting Room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Hallways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Puzzles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Facility</a:t>
          </a:r>
        </a:p>
      </dsp:txBody>
      <dsp:txXfrm>
        <a:off x="2479234" y="3677795"/>
        <a:ext cx="1723847" cy="1012305"/>
      </dsp:txXfrm>
    </dsp:sp>
    <dsp:sp modelId="{D2CC7C59-5450-4336-B842-0A00399B231A}">
      <dsp:nvSpPr>
        <dsp:cNvPr id="0" name=""/>
        <dsp:cNvSpPr/>
      </dsp:nvSpPr>
      <dsp:spPr>
        <a:xfrm rot="2700000">
          <a:off x="50908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C86CF-EAC7-435A-B5F6-A2B629111ABB}">
      <dsp:nvSpPr>
        <dsp:cNvPr id="0" name=""/>
        <dsp:cNvSpPr/>
      </dsp:nvSpPr>
      <dsp:spPr>
        <a:xfrm>
          <a:off x="569976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story</a:t>
          </a:r>
        </a:p>
      </dsp:txBody>
      <dsp:txXfrm>
        <a:off x="816407" y="2104898"/>
        <a:ext cx="1230984" cy="1231033"/>
      </dsp:txXfrm>
    </dsp:sp>
    <dsp:sp modelId="{8E870135-5C7F-418F-9450-4A77FFF3945C}">
      <dsp:nvSpPr>
        <dsp:cNvPr id="0" name=""/>
        <dsp:cNvSpPr/>
      </dsp:nvSpPr>
      <dsp:spPr>
        <a:xfrm>
          <a:off x="569976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World Around 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Setting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Your Objective</a:t>
          </a:r>
        </a:p>
      </dsp:txBody>
      <dsp:txXfrm>
        <a:off x="569976" y="3677795"/>
        <a:ext cx="1723847" cy="1012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5B57D-7E3F-44FD-9B39-AEA77239113E}">
      <dsp:nvSpPr>
        <dsp:cNvPr id="0" name=""/>
        <dsp:cNvSpPr/>
      </dsp:nvSpPr>
      <dsp:spPr>
        <a:xfrm rot="5400000">
          <a:off x="-306227" y="1041294"/>
          <a:ext cx="1356035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A513BF-0C7C-4E34-B116-6418925D6EA6}">
      <dsp:nvSpPr>
        <dsp:cNvPr id="0" name=""/>
        <dsp:cNvSpPr/>
      </dsp:nvSpPr>
      <dsp:spPr>
        <a:xfrm>
          <a:off x="4654" y="174304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Tutorial Room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Teleporting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Loading</a:t>
          </a:r>
        </a:p>
      </dsp:txBody>
      <dsp:txXfrm>
        <a:off x="36596" y="206246"/>
        <a:ext cx="1753772" cy="1026710"/>
      </dsp:txXfrm>
    </dsp:sp>
    <dsp:sp modelId="{C85E2CFA-7CB7-4ACE-A7F4-FC598654A599}">
      <dsp:nvSpPr>
        <dsp:cNvPr id="0" name=""/>
        <dsp:cNvSpPr/>
      </dsp:nvSpPr>
      <dsp:spPr>
        <a:xfrm rot="5400000">
          <a:off x="-306227" y="2404537"/>
          <a:ext cx="1356035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EB235A-685E-4138-BBC7-517E297CCF27}">
      <dsp:nvSpPr>
        <dsp:cNvPr id="0" name=""/>
        <dsp:cNvSpPr/>
      </dsp:nvSpPr>
      <dsp:spPr>
        <a:xfrm>
          <a:off x="4654" y="1537546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Hallway 1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Shooting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Loading</a:t>
          </a:r>
        </a:p>
      </dsp:txBody>
      <dsp:txXfrm>
        <a:off x="36596" y="1569488"/>
        <a:ext cx="1753772" cy="1026710"/>
      </dsp:txXfrm>
    </dsp:sp>
    <dsp:sp modelId="{82B9DDBA-28F4-4A90-B958-3B56BB935669}">
      <dsp:nvSpPr>
        <dsp:cNvPr id="0" name=""/>
        <dsp:cNvSpPr/>
      </dsp:nvSpPr>
      <dsp:spPr>
        <a:xfrm rot="5400000">
          <a:off x="-306227" y="3767779"/>
          <a:ext cx="1356035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3F14BA-B13E-4707-92E9-0C8C932D6E1F}">
      <dsp:nvSpPr>
        <dsp:cNvPr id="0" name=""/>
        <dsp:cNvSpPr/>
      </dsp:nvSpPr>
      <dsp:spPr>
        <a:xfrm>
          <a:off x="4654" y="2900789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D2B Puzzle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500 Unsigned?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500 Signed?</a:t>
          </a:r>
        </a:p>
      </dsp:txBody>
      <dsp:txXfrm>
        <a:off x="36596" y="2932731"/>
        <a:ext cx="1753772" cy="1026710"/>
      </dsp:txXfrm>
    </dsp:sp>
    <dsp:sp modelId="{228B976C-497E-49F0-A5F7-A1C49BEC144E}">
      <dsp:nvSpPr>
        <dsp:cNvPr id="0" name=""/>
        <dsp:cNvSpPr/>
      </dsp:nvSpPr>
      <dsp:spPr>
        <a:xfrm>
          <a:off x="375393" y="4449400"/>
          <a:ext cx="2410276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6BB5AD-AFD7-4132-ADD6-DA3A901643A2}">
      <dsp:nvSpPr>
        <dsp:cNvPr id="0" name=""/>
        <dsp:cNvSpPr/>
      </dsp:nvSpPr>
      <dsp:spPr>
        <a:xfrm>
          <a:off x="4654" y="4264031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Hallway 2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Shooting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Loading</a:t>
          </a:r>
        </a:p>
      </dsp:txBody>
      <dsp:txXfrm>
        <a:off x="36596" y="4295973"/>
        <a:ext cx="1753772" cy="1026710"/>
      </dsp:txXfrm>
    </dsp:sp>
    <dsp:sp modelId="{ECD9998E-390A-4BB0-BC6F-9346A030355F}">
      <dsp:nvSpPr>
        <dsp:cNvPr id="0" name=""/>
        <dsp:cNvSpPr/>
      </dsp:nvSpPr>
      <dsp:spPr>
        <a:xfrm rot="16200000">
          <a:off x="2111255" y="3767779"/>
          <a:ext cx="1356035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C9FC74-1B0B-4A9B-B739-2C336A60F686}">
      <dsp:nvSpPr>
        <dsp:cNvPr id="0" name=""/>
        <dsp:cNvSpPr/>
      </dsp:nvSpPr>
      <dsp:spPr>
        <a:xfrm>
          <a:off x="2422138" y="4264031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Minterms</a:t>
          </a:r>
          <a:r>
            <a:rPr lang="en-US" sz="1600" b="1" kern="1200" dirty="0"/>
            <a:t> Maxterms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All </a:t>
          </a:r>
          <a:r>
            <a:rPr lang="en-US" sz="1200" b="1" kern="1200" dirty="0" err="1"/>
            <a:t>Minterms</a:t>
          </a:r>
          <a:r>
            <a:rPr lang="en-US" sz="1200" b="1" kern="1200" dirty="0"/>
            <a:t>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All Maxterms?</a:t>
          </a:r>
        </a:p>
      </dsp:txBody>
      <dsp:txXfrm>
        <a:off x="2454080" y="4295973"/>
        <a:ext cx="1753772" cy="1026710"/>
      </dsp:txXfrm>
    </dsp:sp>
    <dsp:sp modelId="{15C2CCB4-C6C7-4381-A5AC-7758CD8BECA7}">
      <dsp:nvSpPr>
        <dsp:cNvPr id="0" name=""/>
        <dsp:cNvSpPr/>
      </dsp:nvSpPr>
      <dsp:spPr>
        <a:xfrm rot="16200000">
          <a:off x="2111255" y="2404537"/>
          <a:ext cx="1356035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8864FA-5CC2-482D-A517-B7DEDB48F5EF}">
      <dsp:nvSpPr>
        <dsp:cNvPr id="0" name=""/>
        <dsp:cNvSpPr/>
      </dsp:nvSpPr>
      <dsp:spPr>
        <a:xfrm>
          <a:off x="2422138" y="2900789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Hallway 3</a:t>
          </a:r>
        </a:p>
      </dsp:txBody>
      <dsp:txXfrm>
        <a:off x="2454080" y="2932731"/>
        <a:ext cx="1753772" cy="1026710"/>
      </dsp:txXfrm>
    </dsp:sp>
    <dsp:sp modelId="{9B993E6A-1DAF-4DA3-90D2-0899B89C785E}">
      <dsp:nvSpPr>
        <dsp:cNvPr id="0" name=""/>
        <dsp:cNvSpPr/>
      </dsp:nvSpPr>
      <dsp:spPr>
        <a:xfrm rot="16200000">
          <a:off x="2111255" y="1041294"/>
          <a:ext cx="1356035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978559-2A62-4341-AAC9-3DEEE5349380}">
      <dsp:nvSpPr>
        <dsp:cNvPr id="0" name=""/>
        <dsp:cNvSpPr/>
      </dsp:nvSpPr>
      <dsp:spPr>
        <a:xfrm>
          <a:off x="2422138" y="1537546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Boolean Algebra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Correct Input?</a:t>
          </a:r>
        </a:p>
      </dsp:txBody>
      <dsp:txXfrm>
        <a:off x="2454080" y="1569488"/>
        <a:ext cx="1753772" cy="1026710"/>
      </dsp:txXfrm>
    </dsp:sp>
    <dsp:sp modelId="{350200F6-D248-4D21-876E-CFF7ABF96864}">
      <dsp:nvSpPr>
        <dsp:cNvPr id="0" name=""/>
        <dsp:cNvSpPr/>
      </dsp:nvSpPr>
      <dsp:spPr>
        <a:xfrm>
          <a:off x="2792876" y="359673"/>
          <a:ext cx="2410276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3D1B88-371E-4E22-8FE4-41052023A383}">
      <dsp:nvSpPr>
        <dsp:cNvPr id="0" name=""/>
        <dsp:cNvSpPr/>
      </dsp:nvSpPr>
      <dsp:spPr>
        <a:xfrm>
          <a:off x="2422138" y="174304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Hallway 4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Teleporting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Falling</a:t>
          </a:r>
        </a:p>
      </dsp:txBody>
      <dsp:txXfrm>
        <a:off x="2454080" y="206246"/>
        <a:ext cx="1753772" cy="1026710"/>
      </dsp:txXfrm>
    </dsp:sp>
    <dsp:sp modelId="{559BD8A8-DA99-4541-B857-B214996698D5}">
      <dsp:nvSpPr>
        <dsp:cNvPr id="0" name=""/>
        <dsp:cNvSpPr/>
      </dsp:nvSpPr>
      <dsp:spPr>
        <a:xfrm rot="5400000">
          <a:off x="4528738" y="1041294"/>
          <a:ext cx="1356035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BE3A48-FD9B-4F28-8CEB-39F984BD9D93}">
      <dsp:nvSpPr>
        <dsp:cNvPr id="0" name=""/>
        <dsp:cNvSpPr/>
      </dsp:nvSpPr>
      <dsp:spPr>
        <a:xfrm>
          <a:off x="4839621" y="174304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K-Map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Falling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Correct Inputs?</a:t>
          </a:r>
        </a:p>
      </dsp:txBody>
      <dsp:txXfrm>
        <a:off x="4871563" y="206246"/>
        <a:ext cx="1753772" cy="1026710"/>
      </dsp:txXfrm>
    </dsp:sp>
    <dsp:sp modelId="{973422FC-9530-43F8-BFF5-5BAAD9FC1E35}">
      <dsp:nvSpPr>
        <dsp:cNvPr id="0" name=""/>
        <dsp:cNvSpPr/>
      </dsp:nvSpPr>
      <dsp:spPr>
        <a:xfrm rot="5400000">
          <a:off x="4528738" y="2404537"/>
          <a:ext cx="1356035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F2D62C-1CBB-4FED-A8F4-B6FD8645E056}">
      <dsp:nvSpPr>
        <dsp:cNvPr id="0" name=""/>
        <dsp:cNvSpPr/>
      </dsp:nvSpPr>
      <dsp:spPr>
        <a:xfrm>
          <a:off x="4839621" y="1537546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Hallway 5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 err="1"/>
            <a:t>Senturion</a:t>
          </a:r>
          <a:r>
            <a:rPr lang="en-US" sz="1200" b="1" kern="1200" dirty="0"/>
            <a:t> Dead?</a:t>
          </a:r>
        </a:p>
      </dsp:txBody>
      <dsp:txXfrm>
        <a:off x="4871563" y="1569488"/>
        <a:ext cx="1753772" cy="1026710"/>
      </dsp:txXfrm>
    </dsp:sp>
    <dsp:sp modelId="{106ECB05-1EFF-4E00-8DEF-7C66735C72B5}">
      <dsp:nvSpPr>
        <dsp:cNvPr id="0" name=""/>
        <dsp:cNvSpPr/>
      </dsp:nvSpPr>
      <dsp:spPr>
        <a:xfrm rot="5400000">
          <a:off x="4528738" y="3767779"/>
          <a:ext cx="1356035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CBEE9A-1062-4315-A407-0A5D2DCCE715}">
      <dsp:nvSpPr>
        <dsp:cNvPr id="0" name=""/>
        <dsp:cNvSpPr/>
      </dsp:nvSpPr>
      <dsp:spPr>
        <a:xfrm>
          <a:off x="4839621" y="2900789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Boolean </a:t>
          </a:r>
          <a:r>
            <a:rPr lang="en-US" sz="1600" b="1" kern="1200" dirty="0" err="1"/>
            <a:t>Circiut</a:t>
          </a:r>
          <a:endParaRPr 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 err="1"/>
            <a:t>DeMorgan’s</a:t>
          </a:r>
          <a:r>
            <a:rPr lang="en-US" sz="1200" b="1" kern="1200" dirty="0"/>
            <a:t> Recreated?</a:t>
          </a:r>
        </a:p>
      </dsp:txBody>
      <dsp:txXfrm>
        <a:off x="4871563" y="2932731"/>
        <a:ext cx="1753772" cy="1026710"/>
      </dsp:txXfrm>
    </dsp:sp>
    <dsp:sp modelId="{87EA5AA0-9779-4525-B4CD-184BAF1ECD8F}">
      <dsp:nvSpPr>
        <dsp:cNvPr id="0" name=""/>
        <dsp:cNvSpPr/>
      </dsp:nvSpPr>
      <dsp:spPr>
        <a:xfrm>
          <a:off x="5210360" y="4449400"/>
          <a:ext cx="2410276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99F91A-B152-4846-80C8-F229237A611C}">
      <dsp:nvSpPr>
        <dsp:cNvPr id="0" name=""/>
        <dsp:cNvSpPr/>
      </dsp:nvSpPr>
      <dsp:spPr>
        <a:xfrm>
          <a:off x="4839621" y="4264031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Main Lobby</a:t>
          </a:r>
        </a:p>
      </dsp:txBody>
      <dsp:txXfrm>
        <a:off x="4871563" y="4295973"/>
        <a:ext cx="1753772" cy="1026710"/>
      </dsp:txXfrm>
    </dsp:sp>
    <dsp:sp modelId="{9272B7D1-2D3D-4EF1-917F-09FF8719DAAE}">
      <dsp:nvSpPr>
        <dsp:cNvPr id="0" name=""/>
        <dsp:cNvSpPr/>
      </dsp:nvSpPr>
      <dsp:spPr>
        <a:xfrm rot="16200000">
          <a:off x="6946222" y="3767779"/>
          <a:ext cx="1356035" cy="16358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5C72C3-0CEA-4E40-842D-322537293DD3}">
      <dsp:nvSpPr>
        <dsp:cNvPr id="0" name=""/>
        <dsp:cNvSpPr/>
      </dsp:nvSpPr>
      <dsp:spPr>
        <a:xfrm>
          <a:off x="7257105" y="4264031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Exam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4/5 Correct?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 err="1"/>
            <a:t>Senturions</a:t>
          </a:r>
          <a:r>
            <a:rPr lang="en-US" sz="1200" b="1" kern="1200" dirty="0"/>
            <a:t> Defeated?</a:t>
          </a:r>
        </a:p>
      </dsp:txBody>
      <dsp:txXfrm>
        <a:off x="7289047" y="4295973"/>
        <a:ext cx="1753772" cy="1026710"/>
      </dsp:txXfrm>
    </dsp:sp>
    <dsp:sp modelId="{5F5DF657-460C-49E4-94CE-8294C421AC13}">
      <dsp:nvSpPr>
        <dsp:cNvPr id="0" name=""/>
        <dsp:cNvSpPr/>
      </dsp:nvSpPr>
      <dsp:spPr>
        <a:xfrm>
          <a:off x="7257105" y="2900789"/>
          <a:ext cx="1817656" cy="109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Ending</a:t>
          </a:r>
        </a:p>
      </dsp:txBody>
      <dsp:txXfrm>
        <a:off x="7289047" y="2932731"/>
        <a:ext cx="1753772" cy="10267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31798-4D3A-4753-992C-37EDA4CA490F}">
      <dsp:nvSpPr>
        <dsp:cNvPr id="0" name=""/>
        <dsp:cNvSpPr/>
      </dsp:nvSpPr>
      <dsp:spPr>
        <a:xfrm>
          <a:off x="0" y="3628684"/>
          <a:ext cx="2742423" cy="30086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Boolean Circuit.</a:t>
          </a:r>
        </a:p>
      </dsp:txBody>
      <dsp:txXfrm>
        <a:off x="0" y="3628684"/>
        <a:ext cx="2742423" cy="300863"/>
      </dsp:txXfrm>
    </dsp:sp>
    <dsp:sp modelId="{8266350A-68B4-41D3-B16C-9B3D21182DAD}">
      <dsp:nvSpPr>
        <dsp:cNvPr id="0" name=""/>
        <dsp:cNvSpPr/>
      </dsp:nvSpPr>
      <dsp:spPr>
        <a:xfrm rot="10800000">
          <a:off x="0" y="2344824"/>
          <a:ext cx="2742423" cy="1288373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Hall 5</a:t>
          </a:r>
        </a:p>
      </dsp:txBody>
      <dsp:txXfrm rot="10800000">
        <a:off x="0" y="2344824"/>
        <a:ext cx="2742423" cy="837146"/>
      </dsp:txXfrm>
    </dsp:sp>
    <dsp:sp modelId="{87CF02A7-0A96-4ECC-B2A4-24D7F3865FB3}">
      <dsp:nvSpPr>
        <dsp:cNvPr id="0" name=""/>
        <dsp:cNvSpPr/>
      </dsp:nvSpPr>
      <dsp:spPr>
        <a:xfrm rot="10800000">
          <a:off x="0" y="1886609"/>
          <a:ext cx="2742423" cy="46272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K-Map</a:t>
          </a:r>
        </a:p>
      </dsp:txBody>
      <dsp:txXfrm rot="10800000">
        <a:off x="0" y="1886609"/>
        <a:ext cx="2742423" cy="300666"/>
      </dsp:txXfrm>
    </dsp:sp>
    <dsp:sp modelId="{00261AEF-D470-4057-8DF2-33726A931E92}">
      <dsp:nvSpPr>
        <dsp:cNvPr id="0" name=""/>
        <dsp:cNvSpPr/>
      </dsp:nvSpPr>
      <dsp:spPr>
        <a:xfrm rot="10800000">
          <a:off x="0" y="1205915"/>
          <a:ext cx="2742423" cy="68520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Hall 4</a:t>
          </a:r>
        </a:p>
      </dsp:txBody>
      <dsp:txXfrm rot="10800000">
        <a:off x="0" y="1205915"/>
        <a:ext cx="2742423" cy="445227"/>
      </dsp:txXfrm>
    </dsp:sp>
    <dsp:sp modelId="{00DFB484-470A-41BD-988D-0D2EFDE53AC2}">
      <dsp:nvSpPr>
        <dsp:cNvPr id="0" name=""/>
        <dsp:cNvSpPr/>
      </dsp:nvSpPr>
      <dsp:spPr>
        <a:xfrm rot="10800000">
          <a:off x="0" y="747700"/>
          <a:ext cx="2742423" cy="46272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Boolean Algebra</a:t>
          </a:r>
        </a:p>
      </dsp:txBody>
      <dsp:txXfrm rot="10800000">
        <a:off x="0" y="747700"/>
        <a:ext cx="2742423" cy="300666"/>
      </dsp:txXfrm>
    </dsp:sp>
    <dsp:sp modelId="{295F0658-2FEC-4E65-8DB2-2C3052ADB2FC}">
      <dsp:nvSpPr>
        <dsp:cNvPr id="0" name=""/>
        <dsp:cNvSpPr/>
      </dsp:nvSpPr>
      <dsp:spPr>
        <a:xfrm rot="10800000">
          <a:off x="0" y="1349"/>
          <a:ext cx="2742423" cy="750863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</a:t>
          </a:r>
        </a:p>
      </dsp:txBody>
      <dsp:txXfrm rot="10800000">
        <a:off x="0" y="1349"/>
        <a:ext cx="2742423" cy="4878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12AFD-8273-45AF-9540-5C3E7171073B}">
      <dsp:nvSpPr>
        <dsp:cNvPr id="0" name=""/>
        <dsp:cNvSpPr/>
      </dsp:nvSpPr>
      <dsp:spPr>
        <a:xfrm>
          <a:off x="3855" y="1464135"/>
          <a:ext cx="782923" cy="4697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Tutorial</a:t>
          </a:r>
        </a:p>
      </dsp:txBody>
      <dsp:txXfrm>
        <a:off x="17614" y="1477894"/>
        <a:ext cx="755405" cy="442236"/>
      </dsp:txXfrm>
    </dsp:sp>
    <dsp:sp modelId="{264A1FC9-34F1-4551-9F44-AB6EDFBC8850}">
      <dsp:nvSpPr>
        <dsp:cNvPr id="0" name=""/>
        <dsp:cNvSpPr/>
      </dsp:nvSpPr>
      <dsp:spPr>
        <a:xfrm>
          <a:off x="865071" y="1601929"/>
          <a:ext cx="165979" cy="19416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65071" y="1640762"/>
        <a:ext cx="116185" cy="116499"/>
      </dsp:txXfrm>
    </dsp:sp>
    <dsp:sp modelId="{9EFD1D3E-70FF-45F4-835C-1D833006DABC}">
      <dsp:nvSpPr>
        <dsp:cNvPr id="0" name=""/>
        <dsp:cNvSpPr/>
      </dsp:nvSpPr>
      <dsp:spPr>
        <a:xfrm>
          <a:off x="1099948" y="1464135"/>
          <a:ext cx="959512" cy="4697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Hallway 1</a:t>
          </a:r>
        </a:p>
      </dsp:txBody>
      <dsp:txXfrm>
        <a:off x="1113707" y="1477894"/>
        <a:ext cx="931994" cy="442236"/>
      </dsp:txXfrm>
    </dsp:sp>
    <dsp:sp modelId="{61C162E2-8C86-4FDC-A99C-8606A1D7731F}">
      <dsp:nvSpPr>
        <dsp:cNvPr id="0" name=""/>
        <dsp:cNvSpPr/>
      </dsp:nvSpPr>
      <dsp:spPr>
        <a:xfrm>
          <a:off x="2137753" y="1601929"/>
          <a:ext cx="165979" cy="19416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37753" y="1640762"/>
        <a:ext cx="116185" cy="116499"/>
      </dsp:txXfrm>
    </dsp:sp>
    <dsp:sp modelId="{404BF375-DE1B-481B-955C-81E0E010F382}">
      <dsp:nvSpPr>
        <dsp:cNvPr id="0" name=""/>
        <dsp:cNvSpPr/>
      </dsp:nvSpPr>
      <dsp:spPr>
        <a:xfrm>
          <a:off x="2372630" y="1464135"/>
          <a:ext cx="782923" cy="4697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Decimal2Binary</a:t>
          </a:r>
        </a:p>
      </dsp:txBody>
      <dsp:txXfrm>
        <a:off x="2386389" y="1477894"/>
        <a:ext cx="755405" cy="442236"/>
      </dsp:txXfrm>
    </dsp:sp>
    <dsp:sp modelId="{C324AE09-8FCC-4436-B19E-11AB14DBFB93}">
      <dsp:nvSpPr>
        <dsp:cNvPr id="0" name=""/>
        <dsp:cNvSpPr/>
      </dsp:nvSpPr>
      <dsp:spPr>
        <a:xfrm>
          <a:off x="3233847" y="1601929"/>
          <a:ext cx="165979" cy="19416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33847" y="1640762"/>
        <a:ext cx="116185" cy="116499"/>
      </dsp:txXfrm>
    </dsp:sp>
    <dsp:sp modelId="{E90D9E52-B082-4370-9A2F-29D2D9193A3C}">
      <dsp:nvSpPr>
        <dsp:cNvPr id="0" name=""/>
        <dsp:cNvSpPr/>
      </dsp:nvSpPr>
      <dsp:spPr>
        <a:xfrm>
          <a:off x="3468724" y="1464135"/>
          <a:ext cx="1889665" cy="4697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Hallway 2</a:t>
          </a:r>
        </a:p>
      </dsp:txBody>
      <dsp:txXfrm>
        <a:off x="3482483" y="1477894"/>
        <a:ext cx="1862147" cy="442236"/>
      </dsp:txXfrm>
    </dsp:sp>
    <dsp:sp modelId="{6C4D6402-2E00-455C-8FE8-DAF99736193F}">
      <dsp:nvSpPr>
        <dsp:cNvPr id="0" name=""/>
        <dsp:cNvSpPr/>
      </dsp:nvSpPr>
      <dsp:spPr>
        <a:xfrm>
          <a:off x="5436681" y="1601929"/>
          <a:ext cx="165979" cy="19416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436681" y="1640762"/>
        <a:ext cx="116185" cy="116499"/>
      </dsp:txXfrm>
    </dsp:sp>
    <dsp:sp modelId="{8FA418F0-8DC0-4DA5-9FB0-947A4BA096DF}">
      <dsp:nvSpPr>
        <dsp:cNvPr id="0" name=""/>
        <dsp:cNvSpPr/>
      </dsp:nvSpPr>
      <dsp:spPr>
        <a:xfrm>
          <a:off x="5671559" y="1464135"/>
          <a:ext cx="782923" cy="4697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Minterm</a:t>
          </a:r>
          <a:r>
            <a:rPr lang="en-US" sz="800" kern="1200" dirty="0"/>
            <a:t> Maxterm</a:t>
          </a:r>
        </a:p>
      </dsp:txBody>
      <dsp:txXfrm>
        <a:off x="5685318" y="1477894"/>
        <a:ext cx="755405" cy="442236"/>
      </dsp:txXfrm>
    </dsp:sp>
    <dsp:sp modelId="{1BBCC28F-E5C1-4AE4-AD03-582DD459F82F}">
      <dsp:nvSpPr>
        <dsp:cNvPr id="0" name=""/>
        <dsp:cNvSpPr/>
      </dsp:nvSpPr>
      <dsp:spPr>
        <a:xfrm>
          <a:off x="6532775" y="1601929"/>
          <a:ext cx="165979" cy="19416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532775" y="1640762"/>
        <a:ext cx="116185" cy="116499"/>
      </dsp:txXfrm>
    </dsp:sp>
    <dsp:sp modelId="{F91AA0DE-F2A7-4210-AEEF-11B82B6CFDD8}">
      <dsp:nvSpPr>
        <dsp:cNvPr id="0" name=""/>
        <dsp:cNvSpPr/>
      </dsp:nvSpPr>
      <dsp:spPr>
        <a:xfrm>
          <a:off x="6767652" y="1464135"/>
          <a:ext cx="782923" cy="4697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Hall</a:t>
          </a:r>
        </a:p>
      </dsp:txBody>
      <dsp:txXfrm>
        <a:off x="6781411" y="1477894"/>
        <a:ext cx="755405" cy="44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53B1-3F72-4C60-B356-485F9D91DC3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DFD6D-CE51-4F1B-AA56-D13074019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2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+ CoD + TLoZ +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6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5Q = 5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6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change EASILY.</a:t>
            </a:r>
          </a:p>
          <a:p>
            <a:r>
              <a:rPr lang="en-US" dirty="0"/>
              <a:t>Also, I may work on this over the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1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5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Floor subject to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93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 the future!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2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94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291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21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7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63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1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09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2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6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7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90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6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9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6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23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3B91F-F1E2-49C2-8D10-8B79DD53E5A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944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B756-4B25-4B32-BCEF-A5E5EEA4E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964267"/>
            <a:ext cx="10645775" cy="2421464"/>
          </a:xfrm>
        </p:spPr>
        <p:txBody>
          <a:bodyPr>
            <a:normAutofit/>
          </a:bodyPr>
          <a:lstStyle/>
          <a:p>
            <a:r>
              <a:rPr lang="en-US" sz="4000" dirty="0"/>
              <a:t>Design of a Virtual Reality Game-Based Learning Module for Engineering Education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40979-3090-4D4D-A3F6-82AC8FA8F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385732"/>
            <a:ext cx="10645775" cy="1405467"/>
          </a:xfrm>
        </p:spPr>
        <p:txBody>
          <a:bodyPr>
            <a:normAutofit/>
          </a:bodyPr>
          <a:lstStyle/>
          <a:p>
            <a:r>
              <a:rPr lang="en-US" sz="2000" dirty="0"/>
              <a:t>Zachary Allen</a:t>
            </a:r>
          </a:p>
        </p:txBody>
      </p:sp>
    </p:spTree>
    <p:extLst>
      <p:ext uri="{BB962C8B-B14F-4D97-AF65-F5344CB8AC3E}">
        <p14:creationId xmlns:p14="http://schemas.microsoft.com/office/powerpoint/2010/main" val="30718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Design the Puzzle Rooms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Decimal to Binary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Boolean Algebra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 err="1"/>
              <a:t>Minterms</a:t>
            </a:r>
            <a:r>
              <a:rPr lang="en-US" dirty="0"/>
              <a:t> and Maxterms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K-Map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Digital Logic Circuit Design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Design the Game’s User Interface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Teleportation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Health System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Object Interactivity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Checkpoints</a:t>
            </a:r>
          </a:p>
        </p:txBody>
      </p:sp>
    </p:spTree>
    <p:extLst>
      <p:ext uri="{BB962C8B-B14F-4D97-AF65-F5344CB8AC3E}">
        <p14:creationId xmlns:p14="http://schemas.microsoft.com/office/powerpoint/2010/main" val="179053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Design the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Braindead Trainees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Regular Security Patrol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</a:t>
            </a:r>
            <a:r>
              <a:rPr lang="en-US" dirty="0" err="1"/>
              <a:t>Senturion</a:t>
            </a:r>
            <a:endParaRPr lang="en-US" dirty="0"/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Construct the Main Lobby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A Lively Office Space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Final Exam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Verify the Program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Every Event Works Properly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The Loading Mechanism Works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877118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6D14-B1FC-47B0-B9AD-9063A6A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Project’s  Timeline</a:t>
            </a:r>
          </a:p>
        </p:txBody>
      </p:sp>
      <p:pic>
        <p:nvPicPr>
          <p:cNvPr id="5" name="Picture 4" descr="Zachary Allen Senior Design Report  -  Compatibility Mode - Word">
            <a:extLst>
              <a:ext uri="{FF2B5EF4-FFF2-40B4-BE49-F238E27FC236}">
                <a16:creationId xmlns:a16="http://schemas.microsoft.com/office/drawing/2014/main" id="{E831CC9A-F1B5-4B72-80A9-9A1032851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" t="41667" r="18944" b="19722"/>
          <a:stretch/>
        </p:blipFill>
        <p:spPr>
          <a:xfrm>
            <a:off x="1813245" y="1733550"/>
            <a:ext cx="856551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C940-F4F7-40AE-8AFC-35C2C199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8CE0-B5FD-435B-BF34-2AF8B53CE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A85D-F87B-4F01-B6C9-87386F11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DBF-7231-4B61-8883-4AF9DD39A3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Plot</a:t>
            </a:r>
          </a:p>
          <a:p>
            <a:pPr lvl="1"/>
            <a:r>
              <a:rPr lang="en-US" dirty="0"/>
              <a:t>Escape the Rundown Facility</a:t>
            </a:r>
          </a:p>
          <a:p>
            <a:pPr lvl="1"/>
            <a:r>
              <a:rPr lang="en-US" dirty="0"/>
              <a:t>Expose the facility’s manager’s secrets</a:t>
            </a:r>
          </a:p>
          <a:p>
            <a:pPr lvl="1"/>
            <a:r>
              <a:rPr lang="en-US" dirty="0"/>
              <a:t>Learn Digital Logic Circuits</a:t>
            </a:r>
          </a:p>
        </p:txBody>
      </p:sp>
      <p:pic>
        <p:nvPicPr>
          <p:cNvPr id="5" name="Content Placeholder 13">
            <a:extLst>
              <a:ext uri="{FF2B5EF4-FFF2-40B4-BE49-F238E27FC236}">
                <a16:creationId xmlns:a16="http://schemas.microsoft.com/office/drawing/2014/main" id="{08821C45-922A-4BBC-AB88-DFD827F6EAE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17722"/>
            <a:ext cx="4995862" cy="2297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197B2B-851E-47DC-A70C-6A9F41661BFC}"/>
              </a:ext>
            </a:extLst>
          </p:cNvPr>
          <p:cNvSpPr txBox="1"/>
          <p:nvPr/>
        </p:nvSpPr>
        <p:spPr>
          <a:xfrm>
            <a:off x="5816009" y="5144106"/>
            <a:ext cx="499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Original Layout</a:t>
            </a:r>
          </a:p>
        </p:txBody>
      </p:sp>
    </p:spTree>
    <p:extLst>
      <p:ext uri="{BB962C8B-B14F-4D97-AF65-F5344CB8AC3E}">
        <p14:creationId xmlns:p14="http://schemas.microsoft.com/office/powerpoint/2010/main" val="404203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Implementing Subtask 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F489D-8855-4AED-BE5D-5B93E893A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Room is its own scene.</a:t>
            </a:r>
          </a:p>
          <a:p>
            <a:r>
              <a:rPr lang="en-US" dirty="0"/>
              <a:t>Loading to be Implemented to navigate each scene.</a:t>
            </a:r>
          </a:p>
        </p:txBody>
      </p:sp>
      <p:pic>
        <p:nvPicPr>
          <p:cNvPr id="5" name="Picture 4" descr="Scenes">
            <a:extLst>
              <a:ext uri="{FF2B5EF4-FFF2-40B4-BE49-F238E27FC236}">
                <a16:creationId xmlns:a16="http://schemas.microsoft.com/office/drawing/2014/main" id="{BC07B795-C696-42DA-8C24-22D0B2136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5" t="28188" r="56944"/>
          <a:stretch/>
        </p:blipFill>
        <p:spPr>
          <a:xfrm>
            <a:off x="7181850" y="1817781"/>
            <a:ext cx="3635376" cy="44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Implementing Subtask 1C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FDEA-B2E0-437B-8546-5D52FBE4A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SteamVR</a:t>
            </a:r>
            <a:r>
              <a:rPr lang="en-US" dirty="0"/>
              <a:t> needed for VR to work</a:t>
            </a:r>
          </a:p>
          <a:p>
            <a:r>
              <a:rPr lang="en-US" dirty="0"/>
              <a:t>Factory-themed assets for the world.</a:t>
            </a:r>
          </a:p>
          <a:p>
            <a:endParaRPr lang="en-US" dirty="0"/>
          </a:p>
          <a:p>
            <a:r>
              <a:rPr lang="en-US" dirty="0"/>
              <a:t>Full List in the acknowledgements.</a:t>
            </a:r>
          </a:p>
        </p:txBody>
      </p:sp>
    </p:spTree>
    <p:extLst>
      <p:ext uri="{BB962C8B-B14F-4D97-AF65-F5344CB8AC3E}">
        <p14:creationId xmlns:p14="http://schemas.microsoft.com/office/powerpoint/2010/main" val="3056188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C902-9FAB-4295-8A44-43F9B4F4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Tasks 2 and 3: World Layout.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C9F6D9-71DD-41D0-919F-1916ECB09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107779"/>
              </p:ext>
            </p:extLst>
          </p:nvPr>
        </p:nvGraphicFramePr>
        <p:xfrm>
          <a:off x="7496730" y="2065865"/>
          <a:ext cx="2742423" cy="393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9F888-ECF8-40E2-B80A-E2CC08778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715880"/>
              </p:ext>
            </p:extLst>
          </p:nvPr>
        </p:nvGraphicFramePr>
        <p:xfrm>
          <a:off x="685801" y="609600"/>
          <a:ext cx="7554432" cy="339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37575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C902-9FAB-4295-8A44-43F9B4F4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Tasks 2 and 3: World Layout.</a:t>
            </a:r>
          </a:p>
        </p:txBody>
      </p:sp>
      <p:pic>
        <p:nvPicPr>
          <p:cNvPr id="8" name="Content Placeholder 7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877F65D8-A578-4D4D-B7DA-D3A6736F2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36" y="1971417"/>
            <a:ext cx="7576128" cy="4106862"/>
          </a:xfrm>
        </p:spPr>
      </p:pic>
    </p:spTree>
    <p:extLst>
      <p:ext uri="{BB962C8B-B14F-4D97-AF65-F5344CB8AC3E}">
        <p14:creationId xmlns:p14="http://schemas.microsoft.com/office/powerpoint/2010/main" val="3553685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911D-AEB7-4EBD-9C5F-67E32E46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2A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6861FF9-F5AD-40C6-A538-3E9E62EA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Room</a:t>
            </a:r>
          </a:p>
          <a:p>
            <a:endParaRPr lang="en-US" dirty="0"/>
          </a:p>
          <a:p>
            <a:r>
              <a:rPr lang="en-US" dirty="0"/>
              <a:t>Adapt to Controls here.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696253-213B-4B29-A540-B6D1C3B6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7921"/>
            <a:ext cx="4871126" cy="22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4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CAE8-4E15-40CB-8907-423B0123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96E25-C6A0-4F48-9A07-652C3AD2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Game Interactions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Task Plan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3318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23DCAD-5AE6-4FD4-AD6B-D290BF47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2B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FE2E2EC-4247-40D5-AB30-B5F9AB113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Hallway	</a:t>
            </a:r>
          </a:p>
        </p:txBody>
      </p:sp>
      <p:pic>
        <p:nvPicPr>
          <p:cNvPr id="19" name="Content Placeholder 18" descr="IEEE - First Hallway - PC, Mac &amp; Linux Standalone - Unity 2019.2.4f1 Personal &lt;DX11&gt;">
            <a:extLst>
              <a:ext uri="{FF2B5EF4-FFF2-40B4-BE49-F238E27FC236}">
                <a16:creationId xmlns:a16="http://schemas.microsoft.com/office/drawing/2014/main" id="{542C7CF4-F725-4D51-B09E-932D6C313190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3" t="13894" r="20673" b="34372"/>
          <a:stretch/>
        </p:blipFill>
        <p:spPr bwMode="auto">
          <a:xfrm>
            <a:off x="5958684" y="3142481"/>
            <a:ext cx="4997450" cy="2229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B75F54-3627-44D1-9B3B-CFCA4485A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First Hallway</a:t>
            </a:r>
          </a:p>
        </p:txBody>
      </p:sp>
      <p:pic>
        <p:nvPicPr>
          <p:cNvPr id="14" name="Picture 13" descr="IEEE - Second Hallway - PC, Mac &amp; Linux Standalone - Unity 2019.2.4f1 Personal &lt;DX11&gt;">
            <a:extLst>
              <a:ext uri="{FF2B5EF4-FFF2-40B4-BE49-F238E27FC236}">
                <a16:creationId xmlns:a16="http://schemas.microsoft.com/office/drawing/2014/main" id="{98876E77-9A7F-4B59-9CE1-67710C5BC2E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3303" r="20352" b="34667"/>
          <a:stretch/>
        </p:blipFill>
        <p:spPr bwMode="auto">
          <a:xfrm>
            <a:off x="685800" y="3142480"/>
            <a:ext cx="4996924" cy="2229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7398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7CC4-3E8C-45A9-8E02-BF8825B1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CFF5D-019D-433F-BCD1-118FEADD6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9580030" cy="576262"/>
          </a:xfrm>
        </p:spPr>
        <p:txBody>
          <a:bodyPr/>
          <a:lstStyle/>
          <a:p>
            <a:pPr algn="ctr"/>
            <a:r>
              <a:rPr lang="en-US" dirty="0"/>
              <a:t>Third Hallway</a:t>
            </a:r>
          </a:p>
        </p:txBody>
      </p:sp>
      <p:pic>
        <p:nvPicPr>
          <p:cNvPr id="5" name="Picture 4" descr="IEEE - Third Hallway - PC, Mac &amp; Linux Standalone - Unity 2019.2.4f1 Personal* &lt;DX11&gt;">
            <a:extLst>
              <a:ext uri="{FF2B5EF4-FFF2-40B4-BE49-F238E27FC236}">
                <a16:creationId xmlns:a16="http://schemas.microsoft.com/office/drawing/2014/main" id="{80279C72-F7EB-46C1-84D1-A5FE3BC2F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3239" r="29361" b="34314"/>
          <a:stretch/>
        </p:blipFill>
        <p:spPr>
          <a:xfrm>
            <a:off x="2721234" y="2852675"/>
            <a:ext cx="6060558" cy="34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4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6F9D-454B-411C-899D-BC2C235F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2C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6EB13-8FB7-449E-A23E-E91E2BEFA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Fourth Hallway</a:t>
            </a:r>
          </a:p>
        </p:txBody>
      </p:sp>
      <p:pic>
        <p:nvPicPr>
          <p:cNvPr id="8" name="Content Placeholder 7" descr="IEEE - Who Broke the Floor of Hallway Four - PC, Mac &amp; Linux Standalone - Unity 2019.2.4f1 Personal &lt;DX11&gt;">
            <a:extLst>
              <a:ext uri="{FF2B5EF4-FFF2-40B4-BE49-F238E27FC236}">
                <a16:creationId xmlns:a16="http://schemas.microsoft.com/office/drawing/2014/main" id="{C0725EE2-B5F7-4A45-9FC1-A835E352F346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6" t="13379" r="20321" b="34027"/>
          <a:stretch/>
        </p:blipFill>
        <p:spPr bwMode="auto">
          <a:xfrm>
            <a:off x="831059" y="3118068"/>
            <a:ext cx="4994276" cy="26166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9883F-2315-4821-9099-00DBBC365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Also Part of the 4</a:t>
            </a:r>
            <a:r>
              <a:rPr lang="en-US" baseline="30000" dirty="0"/>
              <a:t>th</a:t>
            </a:r>
            <a:r>
              <a:rPr lang="en-US" dirty="0"/>
              <a:t> Hallway</a:t>
            </a:r>
          </a:p>
        </p:txBody>
      </p:sp>
      <p:pic>
        <p:nvPicPr>
          <p:cNvPr id="9" name="Content Placeholder 7" descr="A picture containing floor, indoor, sitting, room&#10;&#10;Description automatically generated">
            <a:extLst>
              <a:ext uri="{FF2B5EF4-FFF2-40B4-BE49-F238E27FC236}">
                <a16:creationId xmlns:a16="http://schemas.microsoft.com/office/drawing/2014/main" id="{64757DE9-A2CD-4213-9B04-6E48D9CC080B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77" y="3118067"/>
            <a:ext cx="4995863" cy="26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69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C582-0406-40EC-8E56-7385FD9E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2C</a:t>
            </a:r>
          </a:p>
        </p:txBody>
      </p:sp>
      <p:pic>
        <p:nvPicPr>
          <p:cNvPr id="4" name="Content Placeholder 4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C23772E4-6200-45A1-A430-54BEE36DA9B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830870" y="2141538"/>
            <a:ext cx="7841285" cy="36496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4CD86-C449-47C8-852A-E548DB71DC59}"/>
              </a:ext>
            </a:extLst>
          </p:cNvPr>
          <p:cNvSpPr txBox="1"/>
          <p:nvPr/>
        </p:nvSpPr>
        <p:spPr>
          <a:xfrm>
            <a:off x="8311637" y="5421868"/>
            <a:ext cx="237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Hallway</a:t>
            </a:r>
          </a:p>
        </p:txBody>
      </p:sp>
    </p:spTree>
    <p:extLst>
      <p:ext uri="{BB962C8B-B14F-4D97-AF65-F5344CB8AC3E}">
        <p14:creationId xmlns:p14="http://schemas.microsoft.com/office/powerpoint/2010/main" val="4100206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D982-B918-4447-A123-9352E624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3A</a:t>
            </a:r>
          </a:p>
        </p:txBody>
      </p:sp>
      <p:pic>
        <p:nvPicPr>
          <p:cNvPr id="5" name="Content Placeholder 4" descr="A sign on a brick building&#10;&#10;Description automatically generated">
            <a:extLst>
              <a:ext uri="{FF2B5EF4-FFF2-40B4-BE49-F238E27FC236}">
                <a16:creationId xmlns:a16="http://schemas.microsoft.com/office/drawing/2014/main" id="{99C43F6D-BE67-4915-85DF-EF2D07DEE91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93693"/>
            <a:ext cx="4995863" cy="234535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3A545-1BF3-498C-BF7B-77D433C867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Decimal-To-Binary</a:t>
            </a:r>
          </a:p>
          <a:p>
            <a:pPr lvl="1"/>
            <a:r>
              <a:rPr lang="en-US" dirty="0"/>
              <a:t>Red = 0</a:t>
            </a:r>
          </a:p>
          <a:p>
            <a:pPr lvl="1"/>
            <a:r>
              <a:rPr lang="en-US" dirty="0"/>
              <a:t>Green = 1</a:t>
            </a:r>
          </a:p>
          <a:p>
            <a:pPr lvl="1"/>
            <a:r>
              <a:rPr lang="en-US" dirty="0"/>
              <a:t>10-bits</a:t>
            </a:r>
          </a:p>
          <a:p>
            <a:r>
              <a:rPr lang="en-US" dirty="0"/>
              <a:t>Use hint to convert number to binary</a:t>
            </a:r>
          </a:p>
          <a:p>
            <a:pPr lvl="1"/>
            <a:r>
              <a:rPr lang="en-US" dirty="0"/>
              <a:t>Then again, but its 2’s complement</a:t>
            </a:r>
          </a:p>
        </p:txBody>
      </p:sp>
    </p:spTree>
    <p:extLst>
      <p:ext uri="{BB962C8B-B14F-4D97-AF65-F5344CB8AC3E}">
        <p14:creationId xmlns:p14="http://schemas.microsoft.com/office/powerpoint/2010/main" val="2822828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2B8-1BD8-4D1F-A712-CEBD819F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3B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6478B-0032-451B-BF31-4AA2A0531E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  <a:p>
            <a:pPr lvl="1"/>
            <a:r>
              <a:rPr lang="en-US" dirty="0"/>
              <a:t>1 Expression</a:t>
            </a:r>
          </a:p>
          <a:p>
            <a:pPr lvl="1"/>
            <a:r>
              <a:rPr lang="en-US" dirty="0"/>
              <a:t>1 Monitor to input answer</a:t>
            </a:r>
          </a:p>
          <a:p>
            <a:pPr lvl="2"/>
            <a:r>
              <a:rPr lang="en-US" dirty="0"/>
              <a:t>Wrong Inputs = -10 Health</a:t>
            </a:r>
          </a:p>
          <a:p>
            <a:pPr lvl="1"/>
            <a:endParaRPr lang="en-US" dirty="0"/>
          </a:p>
          <a:p>
            <a:r>
              <a:rPr lang="en-US" dirty="0"/>
              <a:t>Tests knowledge of Boolean identities.</a:t>
            </a:r>
          </a:p>
        </p:txBody>
      </p:sp>
      <p:pic>
        <p:nvPicPr>
          <p:cNvPr id="7" name="Content Placeholder 6" descr="IEEE - Boolean Algebra - PC, Mac &amp; Linux Standalone - Unity 2019.2.4f1 Personal &lt;DX11&gt;">
            <a:extLst>
              <a:ext uri="{FF2B5EF4-FFF2-40B4-BE49-F238E27FC236}">
                <a16:creationId xmlns:a16="http://schemas.microsoft.com/office/drawing/2014/main" id="{9D0D0587-F6D4-4B25-8106-B03974D954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0" t="12687" r="20723" b="33540"/>
          <a:stretch/>
        </p:blipFill>
        <p:spPr>
          <a:xfrm>
            <a:off x="5412355" y="2696336"/>
            <a:ext cx="5404871" cy="2625061"/>
          </a:xfrm>
        </p:spPr>
      </p:pic>
    </p:spTree>
    <p:extLst>
      <p:ext uri="{BB962C8B-B14F-4D97-AF65-F5344CB8AC3E}">
        <p14:creationId xmlns:p14="http://schemas.microsoft.com/office/powerpoint/2010/main" val="2684862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82E7-A69F-418D-A78E-6E6E59E6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3C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779BD-9FE6-48B9-B94F-05D1D22EE3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Minterms</a:t>
            </a:r>
            <a:r>
              <a:rPr lang="en-US" dirty="0"/>
              <a:t> and Maxterms</a:t>
            </a:r>
          </a:p>
          <a:p>
            <a:pPr lvl="1"/>
            <a:r>
              <a:rPr lang="en-US" dirty="0"/>
              <a:t>Truth Table</a:t>
            </a:r>
          </a:p>
          <a:p>
            <a:pPr lvl="1"/>
            <a:r>
              <a:rPr lang="en-US" dirty="0"/>
              <a:t>2 Pedestals to sort each expression in</a:t>
            </a:r>
          </a:p>
          <a:p>
            <a:r>
              <a:rPr lang="en-US" dirty="0"/>
              <a:t>Once sorted, the puzzle’s cleared</a:t>
            </a:r>
          </a:p>
        </p:txBody>
      </p:sp>
      <p:pic>
        <p:nvPicPr>
          <p:cNvPr id="8" name="Content Placeholder 7" descr="IEEE - Minterm Maxterm - PC, Mac &amp; Linux Standalone - Unity 2019.2.4f1 Personal &lt;DX11&gt;">
            <a:extLst>
              <a:ext uri="{FF2B5EF4-FFF2-40B4-BE49-F238E27FC236}">
                <a16:creationId xmlns:a16="http://schemas.microsoft.com/office/drawing/2014/main" id="{E9161BD3-EFB1-45CF-B75C-50F4355CF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0" t="12870" r="29043" b="33710"/>
          <a:stretch/>
        </p:blipFill>
        <p:spPr>
          <a:xfrm>
            <a:off x="6510866" y="2738277"/>
            <a:ext cx="4305409" cy="2498651"/>
          </a:xfrm>
        </p:spPr>
      </p:pic>
    </p:spTree>
    <p:extLst>
      <p:ext uri="{BB962C8B-B14F-4D97-AF65-F5344CB8AC3E}">
        <p14:creationId xmlns:p14="http://schemas.microsoft.com/office/powerpoint/2010/main" val="3078699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E515-6305-4C3C-85A3-B879B292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2D089-8D9F-49F9-87C1-88B52DF0BD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K-Map</a:t>
            </a:r>
          </a:p>
          <a:p>
            <a:pPr lvl="1"/>
            <a:r>
              <a:rPr lang="en-US" dirty="0"/>
              <a:t>1 Truth Table</a:t>
            </a:r>
          </a:p>
          <a:p>
            <a:pPr lvl="1"/>
            <a:r>
              <a:rPr lang="en-US" dirty="0"/>
              <a:t>8 Platforms</a:t>
            </a:r>
          </a:p>
          <a:p>
            <a:endParaRPr lang="en-US" dirty="0"/>
          </a:p>
          <a:p>
            <a:r>
              <a:rPr lang="en-US" dirty="0"/>
              <a:t>The ones that equal 1 can be stood upon</a:t>
            </a:r>
          </a:p>
          <a:p>
            <a:r>
              <a:rPr lang="en-US" dirty="0"/>
              <a:t>Stand on all valuing 1 to advance</a:t>
            </a:r>
          </a:p>
          <a:p>
            <a:r>
              <a:rPr lang="en-US" dirty="0"/>
              <a:t>Don’t fall!</a:t>
            </a:r>
          </a:p>
        </p:txBody>
      </p:sp>
      <p:pic>
        <p:nvPicPr>
          <p:cNvPr id="6" name="Content Placeholder 5" descr="A picture containing indoor, sitting, black, table&#10;&#10;Description automatically generated">
            <a:extLst>
              <a:ext uri="{FF2B5EF4-FFF2-40B4-BE49-F238E27FC236}">
                <a16:creationId xmlns:a16="http://schemas.microsoft.com/office/drawing/2014/main" id="{D10CD13C-53A2-429D-8044-34A8E820A4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89" y="2626860"/>
            <a:ext cx="5504722" cy="2679547"/>
          </a:xfrm>
        </p:spPr>
      </p:pic>
    </p:spTree>
    <p:extLst>
      <p:ext uri="{BB962C8B-B14F-4D97-AF65-F5344CB8AC3E}">
        <p14:creationId xmlns:p14="http://schemas.microsoft.com/office/powerpoint/2010/main" val="2010358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34C0-6A18-46F5-A396-A4F3A56C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3E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39BA6-E62B-4B72-B08A-AC20A5590F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Boolean Circuit</a:t>
            </a:r>
          </a:p>
          <a:p>
            <a:pPr lvl="1"/>
            <a:r>
              <a:rPr lang="en-US" dirty="0"/>
              <a:t>1 Expression displayed</a:t>
            </a:r>
          </a:p>
          <a:p>
            <a:pPr lvl="1"/>
            <a:r>
              <a:rPr lang="en-US" dirty="0"/>
              <a:t>Gates to arrange</a:t>
            </a:r>
          </a:p>
          <a:p>
            <a:endParaRPr lang="en-US" dirty="0"/>
          </a:p>
          <a:p>
            <a:r>
              <a:rPr lang="en-US" dirty="0"/>
              <a:t>Build the correct circuit</a:t>
            </a:r>
          </a:p>
          <a:p>
            <a:pPr lvl="1"/>
            <a:r>
              <a:rPr lang="en-US" dirty="0" err="1"/>
              <a:t>DeMorgan’s</a:t>
            </a:r>
            <a:r>
              <a:rPr lang="en-US" dirty="0"/>
              <a:t>?</a:t>
            </a:r>
          </a:p>
          <a:p>
            <a:r>
              <a:rPr lang="en-US" dirty="0"/>
              <a:t>Tier 2 enemies coming every minute</a:t>
            </a:r>
          </a:p>
        </p:txBody>
      </p:sp>
      <p:pic>
        <p:nvPicPr>
          <p:cNvPr id="8" name="Content Placeholder 7" descr="IEEE - Last Puzzle and Last Stand - PC, Mac &amp; Linux Standalone - Unity 2019.2.4f1 Personal &lt;DX11&gt;">
            <a:extLst>
              <a:ext uri="{FF2B5EF4-FFF2-40B4-BE49-F238E27FC236}">
                <a16:creationId xmlns:a16="http://schemas.microsoft.com/office/drawing/2014/main" id="{6B6D82EC-2548-4D9E-A142-103B90E669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4" t="13079" r="29236" b="33148"/>
          <a:stretch/>
        </p:blipFill>
        <p:spPr>
          <a:xfrm>
            <a:off x="6367431" y="2818022"/>
            <a:ext cx="4526030" cy="2615608"/>
          </a:xfrm>
        </p:spPr>
      </p:pic>
    </p:spTree>
    <p:extLst>
      <p:ext uri="{BB962C8B-B14F-4D97-AF65-F5344CB8AC3E}">
        <p14:creationId xmlns:p14="http://schemas.microsoft.com/office/powerpoint/2010/main" val="1968275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A54-A568-4F3E-A02D-A7717FE0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4A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9896-D397-4BE6-92C2-8272FD9D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071532" cy="3649133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SteamVR</a:t>
            </a:r>
            <a:r>
              <a:rPr lang="en-US" dirty="0"/>
              <a:t> Asset</a:t>
            </a:r>
          </a:p>
          <a:p>
            <a:r>
              <a:rPr lang="en-US" dirty="0"/>
              <a:t>Allows teleporting for better VR movement</a:t>
            </a:r>
          </a:p>
          <a:p>
            <a:r>
              <a:rPr lang="en-US" dirty="0"/>
              <a:t>Based off the “Floor” Plane</a:t>
            </a:r>
          </a:p>
          <a:p>
            <a:endParaRPr lang="en-US" dirty="0"/>
          </a:p>
          <a:p>
            <a:r>
              <a:rPr lang="en-US" dirty="0"/>
              <a:t>Done with the HTC </a:t>
            </a:r>
            <a:r>
              <a:rPr lang="en-US" dirty="0" err="1"/>
              <a:t>Vive</a:t>
            </a:r>
            <a:r>
              <a:rPr lang="en-US" dirty="0"/>
              <a:t> controller.</a:t>
            </a:r>
          </a:p>
        </p:txBody>
      </p:sp>
      <p:pic>
        <p:nvPicPr>
          <p:cNvPr id="5" name="Picture 4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D1E08299-7652-49DE-B383-F77974D6F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4" t="7340"/>
          <a:stretch/>
        </p:blipFill>
        <p:spPr>
          <a:xfrm>
            <a:off x="8843663" y="609600"/>
            <a:ext cx="2506133" cy="61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6E40-A954-4FE6-A6FE-FA1A3A9A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7" name="Picture 2" descr="Image result for portal">
            <a:extLst>
              <a:ext uri="{FF2B5EF4-FFF2-40B4-BE49-F238E27FC236}">
                <a16:creationId xmlns:a16="http://schemas.microsoft.com/office/drawing/2014/main" id="{255665F5-7278-4AD0-B089-7FCD968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5" y="2833043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9528E7E5-915E-4833-BBDA-844301151045}"/>
              </a:ext>
            </a:extLst>
          </p:cNvPr>
          <p:cNvSpPr/>
          <p:nvPr/>
        </p:nvSpPr>
        <p:spPr>
          <a:xfrm>
            <a:off x="3169050" y="3225330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8CCAA-E152-42D6-B594-9FE6CDF07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923" y="2871142"/>
            <a:ext cx="2857500" cy="16002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874E1B3A-32EB-4EEF-A9D6-CD24B211C994}"/>
              </a:ext>
            </a:extLst>
          </p:cNvPr>
          <p:cNvSpPr/>
          <p:nvPr/>
        </p:nvSpPr>
        <p:spPr>
          <a:xfrm>
            <a:off x="6937423" y="3305763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File:1 Deku17 Large.jpg">
            <a:extLst>
              <a:ext uri="{FF2B5EF4-FFF2-40B4-BE49-F238E27FC236}">
                <a16:creationId xmlns:a16="http://schemas.microsoft.com/office/drawing/2014/main" id="{75B429A3-6F5F-4A61-93A2-8D4B513D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46" y="2866054"/>
            <a:ext cx="2987980" cy="16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86D1C-D06D-4494-A8B4-CC1542D0BA70}"/>
              </a:ext>
            </a:extLst>
          </p:cNvPr>
          <p:cNvSpPr txBox="1"/>
          <p:nvPr/>
        </p:nvSpPr>
        <p:spPr>
          <a:xfrm>
            <a:off x="922160" y="3382342"/>
            <a:ext cx="26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Enjoyable for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F1C1A-5FFD-4D83-87D7-23ED036EE2A8}"/>
              </a:ext>
            </a:extLst>
          </p:cNvPr>
          <p:cNvSpPr txBox="1"/>
          <p:nvPr/>
        </p:nvSpPr>
        <p:spPr>
          <a:xfrm>
            <a:off x="922160" y="2467561"/>
            <a:ext cx="51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Game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46099-E0AD-4946-9826-D84C4C82A14D}"/>
              </a:ext>
            </a:extLst>
          </p:cNvPr>
          <p:cNvSpPr txBox="1"/>
          <p:nvPr/>
        </p:nvSpPr>
        <p:spPr>
          <a:xfrm>
            <a:off x="974113" y="3382342"/>
            <a:ext cx="290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Reality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43BC2-C283-4240-9563-94D4568D4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434" y="2833043"/>
            <a:ext cx="3430157" cy="1742302"/>
          </a:xfrm>
          <a:prstGeom prst="rect">
            <a:avLst/>
          </a:prstGeom>
        </p:spPr>
      </p:pic>
      <p:pic>
        <p:nvPicPr>
          <p:cNvPr id="1026" name="Picture 2" descr="Image result for video gaming">
            <a:extLst>
              <a:ext uri="{FF2B5EF4-FFF2-40B4-BE49-F238E27FC236}">
                <a16:creationId xmlns:a16="http://schemas.microsoft.com/office/drawing/2014/main" id="{E4FA7EC4-95E0-4F7A-981F-BA30A8B3C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315" y="2833043"/>
            <a:ext cx="3447772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r gaming">
            <a:extLst>
              <a:ext uri="{FF2B5EF4-FFF2-40B4-BE49-F238E27FC236}">
                <a16:creationId xmlns:a16="http://schemas.microsoft.com/office/drawing/2014/main" id="{92B4CF7A-4AE5-4611-A649-80E090F0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823" y="2678170"/>
            <a:ext cx="3226378" cy="214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3" grpId="0"/>
      <p:bldP spid="3" grpId="1"/>
      <p:bldP spid="4" grpId="0"/>
      <p:bldP spid="4" grpId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12AC-DE2D-466F-BA0D-2FED08BD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4B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74952-79E4-460E-8549-4170535B38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Player Health System</a:t>
            </a:r>
          </a:p>
          <a:p>
            <a:pPr lvl="1"/>
            <a:r>
              <a:rPr lang="en-US" dirty="0"/>
              <a:t>Always at 100</a:t>
            </a:r>
          </a:p>
          <a:p>
            <a:pPr lvl="1"/>
            <a:r>
              <a:rPr lang="en-US" dirty="0"/>
              <a:t>Represented by Slider</a:t>
            </a:r>
          </a:p>
          <a:p>
            <a:pPr lvl="1"/>
            <a:r>
              <a:rPr lang="en-US" dirty="0"/>
              <a:t>Screen Flashes when Damaged</a:t>
            </a:r>
          </a:p>
          <a:p>
            <a:r>
              <a:rPr lang="en-US" dirty="0"/>
              <a:t>Speaking of Damage</a:t>
            </a:r>
          </a:p>
          <a:p>
            <a:pPr lvl="1"/>
            <a:r>
              <a:rPr lang="en-US" dirty="0"/>
              <a:t>Starts at 10, but increases to 30</a:t>
            </a:r>
          </a:p>
          <a:p>
            <a:pPr lvl="1"/>
            <a:r>
              <a:rPr lang="en-US" dirty="0"/>
              <a:t>Will eventually take 50% damage from enemies</a:t>
            </a:r>
          </a:p>
          <a:p>
            <a:pPr lvl="1"/>
            <a:r>
              <a:rPr lang="en-US" dirty="0"/>
              <a:t>Just clear the puzzles!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0A591D0-C064-4CCF-865B-72B5366D8B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312288"/>
            <a:ext cx="4995862" cy="3308161"/>
          </a:xfrm>
        </p:spPr>
      </p:pic>
    </p:spTree>
    <p:extLst>
      <p:ext uri="{BB962C8B-B14F-4D97-AF65-F5344CB8AC3E}">
        <p14:creationId xmlns:p14="http://schemas.microsoft.com/office/powerpoint/2010/main" val="3409312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10DBC-B980-4B66-A071-4A35F675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4B</a:t>
            </a:r>
          </a:p>
        </p:txBody>
      </p:sp>
      <p:pic>
        <p:nvPicPr>
          <p:cNvPr id="4" name="Content Placeholder 3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AC29E6B2-430C-4903-B3A7-C161D2AF782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t="13599" r="24039" b="35554"/>
          <a:stretch/>
        </p:blipFill>
        <p:spPr bwMode="auto">
          <a:xfrm>
            <a:off x="2091139" y="2141538"/>
            <a:ext cx="7320747" cy="36496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5862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A6EB-F555-4165-8FF7-C007C764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4C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94F9-4572-49AF-8922-8B525F90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interactivity is key!</a:t>
            </a:r>
          </a:p>
          <a:p>
            <a:pPr lvl="1"/>
            <a:r>
              <a:rPr lang="en-US" dirty="0"/>
              <a:t>Needed to push buttons in puzzle 1</a:t>
            </a:r>
          </a:p>
          <a:p>
            <a:pPr lvl="1"/>
            <a:r>
              <a:rPr lang="en-US" dirty="0"/>
              <a:t>Shoot enemies in the hallways</a:t>
            </a:r>
          </a:p>
          <a:p>
            <a:pPr lvl="1"/>
            <a:r>
              <a:rPr lang="en-US" dirty="0"/>
              <a:t>Picking up objects in puzzles 3 and 5</a:t>
            </a:r>
          </a:p>
          <a:p>
            <a:pPr lvl="1"/>
            <a:r>
              <a:rPr lang="en-US" dirty="0"/>
              <a:t>And monitor inputs in puzzle 2 and the Final Exam</a:t>
            </a:r>
          </a:p>
        </p:txBody>
      </p:sp>
    </p:spTree>
    <p:extLst>
      <p:ext uri="{BB962C8B-B14F-4D97-AF65-F5344CB8AC3E}">
        <p14:creationId xmlns:p14="http://schemas.microsoft.com/office/powerpoint/2010/main" val="201072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C9D5-F9ED-4D8F-A0F2-486238B4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5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12A59-7C9D-4F48-8E3B-32CE863A3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2282648"/>
            <a:ext cx="4995334" cy="36491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the “</a:t>
            </a:r>
            <a:r>
              <a:rPr lang="en-US" dirty="0" err="1"/>
              <a:t>BodyGuards</a:t>
            </a:r>
            <a:r>
              <a:rPr lang="en-US" dirty="0"/>
              <a:t>” asset</a:t>
            </a:r>
          </a:p>
          <a:p>
            <a:endParaRPr lang="en-US" dirty="0"/>
          </a:p>
          <a:p>
            <a:r>
              <a:rPr lang="en-US" dirty="0"/>
              <a:t>Three types:</a:t>
            </a:r>
          </a:p>
          <a:p>
            <a:pPr lvl="1"/>
            <a:r>
              <a:rPr lang="en-US" dirty="0"/>
              <a:t>Braindead Trainees</a:t>
            </a:r>
          </a:p>
          <a:p>
            <a:pPr lvl="1"/>
            <a:r>
              <a:rPr lang="en-US" dirty="0"/>
              <a:t>Bodyguards</a:t>
            </a:r>
          </a:p>
          <a:p>
            <a:pPr lvl="1"/>
            <a:r>
              <a:rPr lang="en-US" dirty="0" err="1"/>
              <a:t>Senturions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braindead failed to leave the facility.</a:t>
            </a:r>
          </a:p>
          <a:p>
            <a:r>
              <a:rPr lang="en-US" dirty="0"/>
              <a:t>The bodyguards have a mission to keep you from escaping the facility.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81057129"/>
                  </p:ext>
                </p:extLst>
              </p:nvPr>
            </p:nvGraphicFramePr>
            <p:xfrm>
              <a:off x="6792140" y="2282648"/>
              <a:ext cx="2816015" cy="35085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16015" cy="3508560"/>
                    </a:xfrm>
                    <a:prstGeom prst="rect">
                      <a:avLst/>
                    </a:prstGeom>
                  </am3d:spPr>
                  <am3d:camera>
                    <am3d:pos x="0" y="0" z="633052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30" dy="0" dz="-17598295"/>
                    <am3d:scale>
                      <am3d:sx n="1000000" d="1000000"/>
                      <am3d:sy n="1000000" d="1000000"/>
                      <am3d:sz n="1000000" d="1000000"/>
                    </am3d:scale>
                    <am3d:rot ax="1486677" ay="1868086" az="8054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32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2140" y="2282648"/>
                <a:ext cx="2816015" cy="35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550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0444-F85C-48FD-854E-1EA96646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5: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113C-50E9-4BFC-B8E7-B447F34B06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Code showcases its health system</a:t>
            </a:r>
          </a:p>
          <a:p>
            <a:pPr lvl="1"/>
            <a:r>
              <a:rPr lang="en-US" dirty="0"/>
              <a:t>Braindead has 25</a:t>
            </a:r>
          </a:p>
          <a:p>
            <a:pPr lvl="1"/>
            <a:r>
              <a:rPr lang="en-US" dirty="0"/>
              <a:t>Bodyguards have 50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Senturion</a:t>
            </a:r>
            <a:r>
              <a:rPr lang="en-US" dirty="0"/>
              <a:t> has 255.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422072-F516-4473-ABA8-B5AC79293E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45" y="2141538"/>
            <a:ext cx="4315698" cy="3649662"/>
          </a:xfrm>
        </p:spPr>
      </p:pic>
    </p:spTree>
    <p:extLst>
      <p:ext uri="{BB962C8B-B14F-4D97-AF65-F5344CB8AC3E}">
        <p14:creationId xmlns:p14="http://schemas.microsoft.com/office/powerpoint/2010/main" val="867863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B349-8F75-40BE-B516-CA0A3002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5: More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D615-FB98-40A0-8119-5B47ECF3B4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Tracks the player</a:t>
            </a:r>
          </a:p>
          <a:p>
            <a:r>
              <a:rPr lang="en-US" dirty="0"/>
              <a:t>Contact = Damage</a:t>
            </a:r>
          </a:p>
          <a:p>
            <a:pPr lvl="1"/>
            <a:r>
              <a:rPr lang="en-US" dirty="0"/>
              <a:t>Braindead does 10 base damage</a:t>
            </a:r>
          </a:p>
          <a:p>
            <a:pPr lvl="1"/>
            <a:r>
              <a:rPr lang="en-US" dirty="0"/>
              <a:t>Bodyguards does 20 base damage</a:t>
            </a:r>
          </a:p>
          <a:p>
            <a:pPr lvl="1"/>
            <a:r>
              <a:rPr lang="en-US" dirty="0" err="1"/>
              <a:t>Senturion</a:t>
            </a:r>
            <a:r>
              <a:rPr lang="en-US" dirty="0"/>
              <a:t> does 50 base damage.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52E146-DE4D-49C4-8B43-A927EA48C6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495" y="2141538"/>
            <a:ext cx="4659597" cy="3649662"/>
          </a:xfrm>
        </p:spPr>
      </p:pic>
    </p:spTree>
    <p:extLst>
      <p:ext uri="{BB962C8B-B14F-4D97-AF65-F5344CB8AC3E}">
        <p14:creationId xmlns:p14="http://schemas.microsoft.com/office/powerpoint/2010/main" val="402626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F321-0E78-47CE-AE4D-B70371EF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5C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873FC-ECED-4A3B-8D95-301C8978E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Senturion</a:t>
            </a:r>
            <a:endParaRPr lang="en-US" dirty="0"/>
          </a:p>
          <a:p>
            <a:pPr lvl="1"/>
            <a:r>
              <a:rPr lang="en-US" dirty="0"/>
              <a:t>Appears in the Last Hallway</a:t>
            </a:r>
          </a:p>
          <a:p>
            <a:pPr lvl="1"/>
            <a:r>
              <a:rPr lang="en-US" dirty="0"/>
              <a:t>Splits into 2 at half health</a:t>
            </a:r>
          </a:p>
          <a:p>
            <a:pPr lvl="1"/>
            <a:r>
              <a:rPr lang="en-US" dirty="0"/>
              <a:t>Also appears if you fail the Final Exam, but 2 of them!</a:t>
            </a:r>
          </a:p>
        </p:txBody>
      </p:sp>
      <p:pic>
        <p:nvPicPr>
          <p:cNvPr id="5" name="Picture 4" descr="IEEE - Last Hall - PC, Mac &amp; Linux Standalone - Unity 2019.2.4f1 Personal &lt;DX11&gt;">
            <a:extLst>
              <a:ext uri="{FF2B5EF4-FFF2-40B4-BE49-F238E27FC236}">
                <a16:creationId xmlns:a16="http://schemas.microsoft.com/office/drawing/2014/main" id="{7FDB84CD-2C7E-4C61-B966-E1AAA3720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2" t="14258" r="20639" b="34154"/>
          <a:stretch/>
        </p:blipFill>
        <p:spPr>
          <a:xfrm>
            <a:off x="6096000" y="2665916"/>
            <a:ext cx="5500330" cy="260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11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DE39-F975-43A0-B502-7AC3CA88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6A</a:t>
            </a:r>
          </a:p>
        </p:txBody>
      </p:sp>
      <p:pic>
        <p:nvPicPr>
          <p:cNvPr id="6" name="Content Placeholder 5" descr="A picture containing indoor, computer, small, sitting&#10;&#10;Description automatically generated">
            <a:extLst>
              <a:ext uri="{FF2B5EF4-FFF2-40B4-BE49-F238E27FC236}">
                <a16:creationId xmlns:a16="http://schemas.microsoft.com/office/drawing/2014/main" id="{7B07B025-E3C5-48BB-AEA4-E7FBF3707B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72754"/>
            <a:ext cx="4995863" cy="2587229"/>
          </a:xfrm>
        </p:spPr>
      </p:pic>
      <p:pic>
        <p:nvPicPr>
          <p:cNvPr id="8" name="Content Placeholder 7" descr="A picture containing water, man, riding, large&#10;&#10;Description automatically generated">
            <a:extLst>
              <a:ext uri="{FF2B5EF4-FFF2-40B4-BE49-F238E27FC236}">
                <a16:creationId xmlns:a16="http://schemas.microsoft.com/office/drawing/2014/main" id="{4B7CC242-8555-40C6-9435-B09C3D8C17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664461"/>
            <a:ext cx="4995862" cy="2603816"/>
          </a:xfrm>
        </p:spPr>
      </p:pic>
    </p:spTree>
    <p:extLst>
      <p:ext uri="{BB962C8B-B14F-4D97-AF65-F5344CB8AC3E}">
        <p14:creationId xmlns:p14="http://schemas.microsoft.com/office/powerpoint/2010/main" val="479678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35F5-B36E-49EC-AF32-A6785553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6A</a:t>
            </a:r>
          </a:p>
        </p:txBody>
      </p:sp>
      <p:pic>
        <p:nvPicPr>
          <p:cNvPr id="5" name="Content Placeholder 4" descr="A picture containing green, man, large, white&#10;&#10;Description automatically generated">
            <a:extLst>
              <a:ext uri="{FF2B5EF4-FFF2-40B4-BE49-F238E27FC236}">
                <a16:creationId xmlns:a16="http://schemas.microsoft.com/office/drawing/2014/main" id="{E0CB6E8C-2D63-4525-8057-672FF02A1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82" y="2141538"/>
            <a:ext cx="7422260" cy="3649662"/>
          </a:xfrm>
        </p:spPr>
      </p:pic>
    </p:spTree>
    <p:extLst>
      <p:ext uri="{BB962C8B-B14F-4D97-AF65-F5344CB8AC3E}">
        <p14:creationId xmlns:p14="http://schemas.microsoft.com/office/powerpoint/2010/main" val="4234019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14E0-E4C1-40F3-B2F2-9B052987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6B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89CA6-29AE-474E-94E6-FD620280B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  <a:p>
            <a:pPr lvl="1"/>
            <a:r>
              <a:rPr lang="en-US" dirty="0"/>
              <a:t>5 Questions</a:t>
            </a:r>
          </a:p>
          <a:p>
            <a:pPr lvl="1"/>
            <a:r>
              <a:rPr lang="en-US" dirty="0"/>
              <a:t>Get 4 right to instantly clear the game…</a:t>
            </a:r>
          </a:p>
          <a:p>
            <a:pPr lvl="1"/>
            <a:r>
              <a:rPr lang="en-US" dirty="0"/>
              <a:t>…or face 2 </a:t>
            </a:r>
            <a:r>
              <a:rPr lang="en-US" dirty="0" err="1"/>
              <a:t>Senturions</a:t>
            </a:r>
            <a:r>
              <a:rPr lang="en-US" dirty="0"/>
              <a:t> at the same time.</a:t>
            </a:r>
          </a:p>
          <a:p>
            <a:pPr lvl="1"/>
            <a:r>
              <a:rPr lang="en-US" dirty="0"/>
              <a:t>The ending is the same.</a:t>
            </a:r>
          </a:p>
        </p:txBody>
      </p:sp>
    </p:spTree>
    <p:extLst>
      <p:ext uri="{BB962C8B-B14F-4D97-AF65-F5344CB8AC3E}">
        <p14:creationId xmlns:p14="http://schemas.microsoft.com/office/powerpoint/2010/main" val="119580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77DF-0EF7-49AC-9D84-3BEBF2CD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AA5E-B8C3-4546-9C55-507D5F00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Overarching goal:</a:t>
            </a:r>
            <a:r>
              <a:rPr lang="en-US" sz="2400" dirty="0"/>
              <a:t> Create a game for engineering students that is both engaging to play and teaches them Digital Logic Circuits.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74643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5BED-74C1-4C59-8E18-F7DB13E8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6B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2170-E6D4-4D1A-815B-8AEEF5F6A8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the Final Exam</a:t>
            </a:r>
          </a:p>
          <a:p>
            <a:pPr lvl="1"/>
            <a:r>
              <a:rPr lang="en-US" dirty="0"/>
              <a:t>See this plane?</a:t>
            </a:r>
          </a:p>
          <a:p>
            <a:pPr lvl="1"/>
            <a:r>
              <a:rPr lang="en-US" dirty="0"/>
              <a:t>Takes you to Tyler’s GBL module</a:t>
            </a:r>
          </a:p>
          <a:p>
            <a:pPr lvl="1"/>
            <a:r>
              <a:rPr lang="en-US" dirty="0"/>
              <a:t>You are forced to end the game on the plane.</a:t>
            </a:r>
          </a:p>
        </p:txBody>
      </p:sp>
      <p:pic>
        <p:nvPicPr>
          <p:cNvPr id="5" name="Content Placeholder 5" descr="A close up of a door&#10;&#10;Description automatically generated">
            <a:extLst>
              <a:ext uri="{FF2B5EF4-FFF2-40B4-BE49-F238E27FC236}">
                <a16:creationId xmlns:a16="http://schemas.microsoft.com/office/drawing/2014/main" id="{454477CE-9391-4D71-80AB-B331C8C097C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669088"/>
            <a:ext cx="4995862" cy="25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4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70C2-E505-458B-9647-0E23C18F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the 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72BB1-BE16-43B9-A91D-BCC3F9E66C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Found on the Main Menu</a:t>
            </a:r>
          </a:p>
          <a:p>
            <a:pPr lvl="1"/>
            <a:r>
              <a:rPr lang="en-US" dirty="0"/>
              <a:t>Based on Unity’s “UI” Asset Package</a:t>
            </a:r>
          </a:p>
          <a:p>
            <a:endParaRPr lang="en-US" dirty="0"/>
          </a:p>
          <a:p>
            <a:r>
              <a:rPr lang="en-US" dirty="0"/>
              <a:t>Just Press “Final Exam Options”</a:t>
            </a:r>
          </a:p>
          <a:p>
            <a:pPr lvl="1"/>
            <a:r>
              <a:rPr lang="en-US" dirty="0"/>
              <a:t>Here, professors can customize the questions</a:t>
            </a:r>
          </a:p>
          <a:p>
            <a:pPr lvl="1"/>
            <a:r>
              <a:rPr lang="en-US" dirty="0"/>
              <a:t>Note: Each question will have 3 options.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954998-61ED-4007-9F67-5A4F4DDC0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755" y="2775098"/>
            <a:ext cx="3797475" cy="2197789"/>
          </a:xfrm>
        </p:spPr>
      </p:pic>
    </p:spTree>
    <p:extLst>
      <p:ext uri="{BB962C8B-B14F-4D97-AF65-F5344CB8AC3E}">
        <p14:creationId xmlns:p14="http://schemas.microsoft.com/office/powerpoint/2010/main" val="573280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70C2-E505-458B-9647-0E23C18F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the 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72BB1-BE16-43B9-A91D-BCC3F9E66C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Menu Itself</a:t>
            </a:r>
          </a:p>
          <a:p>
            <a:endParaRPr lang="en-US" dirty="0"/>
          </a:p>
          <a:p>
            <a:r>
              <a:rPr lang="en-US" dirty="0"/>
              <a:t>Button for Each Question</a:t>
            </a:r>
          </a:p>
          <a:p>
            <a:endParaRPr lang="en-US" dirty="0"/>
          </a:p>
          <a:p>
            <a:r>
              <a:rPr lang="en-US" dirty="0"/>
              <a:t>Customize the Question</a:t>
            </a:r>
          </a:p>
          <a:p>
            <a:pPr lvl="1"/>
            <a:r>
              <a:rPr lang="en-US" dirty="0"/>
              <a:t>…and 3 options.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954998-61ED-4007-9F67-5A4F4DDC0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996" y="2775098"/>
            <a:ext cx="3770993" cy="2197789"/>
          </a:xfrm>
        </p:spPr>
      </p:pic>
    </p:spTree>
    <p:extLst>
      <p:ext uri="{BB962C8B-B14F-4D97-AF65-F5344CB8AC3E}">
        <p14:creationId xmlns:p14="http://schemas.microsoft.com/office/powerpoint/2010/main" val="6050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486C-05BF-45DA-877C-B6207645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EB6B-FB2F-4792-BC35-473CE88B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Asset Creators</a:t>
            </a:r>
          </a:p>
          <a:p>
            <a:pPr lvl="1"/>
            <a:r>
              <a:rPr lang="en-US" dirty="0"/>
              <a:t>Unity for “Standard Assets” and “UI” asset packages</a:t>
            </a:r>
          </a:p>
          <a:p>
            <a:pPr lvl="1"/>
            <a:r>
              <a:rPr lang="en-US" dirty="0"/>
              <a:t>Valve for “</a:t>
            </a:r>
            <a:r>
              <a:rPr lang="en-US" dirty="0" err="1"/>
              <a:t>SteamVR</a:t>
            </a:r>
            <a:r>
              <a:rPr lang="en-US" dirty="0"/>
              <a:t>” asset package</a:t>
            </a:r>
          </a:p>
          <a:p>
            <a:pPr lvl="1"/>
            <a:r>
              <a:rPr lang="en-US" dirty="0" err="1"/>
              <a:t>Batewar</a:t>
            </a:r>
            <a:r>
              <a:rPr lang="en-US" dirty="0"/>
              <a:t> for “Bodyguards” asset package</a:t>
            </a:r>
          </a:p>
          <a:p>
            <a:pPr lvl="1"/>
            <a:r>
              <a:rPr lang="en-US" dirty="0"/>
              <a:t>7XF Design for “Modern Weapons Pack” asset package</a:t>
            </a:r>
          </a:p>
          <a:p>
            <a:pPr lvl="1"/>
            <a:r>
              <a:rPr lang="en-US" dirty="0" err="1"/>
              <a:t>Ogasoda</a:t>
            </a:r>
            <a:r>
              <a:rPr lang="en-US" dirty="0"/>
              <a:t> for “Modular factory environment” asset package.</a:t>
            </a:r>
          </a:p>
          <a:p>
            <a:pPr lvl="1"/>
            <a:r>
              <a:rPr lang="en-US" dirty="0" err="1"/>
              <a:t>Sevastian</a:t>
            </a:r>
            <a:r>
              <a:rPr lang="en-US" dirty="0"/>
              <a:t> </a:t>
            </a:r>
            <a:r>
              <a:rPr lang="en-US" dirty="0" err="1"/>
              <a:t>Marevoy</a:t>
            </a:r>
            <a:r>
              <a:rPr lang="en-US" dirty="0"/>
              <a:t> for “Equipment for Industrial of Science” asset package</a:t>
            </a:r>
          </a:p>
          <a:p>
            <a:pPr lvl="1"/>
            <a:r>
              <a:rPr lang="en-US" dirty="0"/>
              <a:t>Shapes for “Nature Starter Kit 2” asset package</a:t>
            </a:r>
          </a:p>
          <a:p>
            <a:r>
              <a:rPr lang="en-US" dirty="0"/>
              <a:t>Others</a:t>
            </a:r>
          </a:p>
          <a:p>
            <a:pPr lvl="1"/>
            <a:r>
              <a:rPr lang="en-US" dirty="0" err="1"/>
              <a:t>Chiduben</a:t>
            </a:r>
            <a:r>
              <a:rPr lang="en-US" dirty="0"/>
              <a:t> for assistance getting VR to work</a:t>
            </a:r>
          </a:p>
          <a:p>
            <a:pPr lvl="1"/>
            <a:r>
              <a:rPr lang="en-US" dirty="0"/>
              <a:t>Tyler for influencing some of my design choices with his own senior design project.</a:t>
            </a:r>
          </a:p>
        </p:txBody>
      </p:sp>
    </p:spTree>
    <p:extLst>
      <p:ext uri="{BB962C8B-B14F-4D97-AF65-F5344CB8AC3E}">
        <p14:creationId xmlns:p14="http://schemas.microsoft.com/office/powerpoint/2010/main" val="2084921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24CA-2203-437F-9140-A0DA4C2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3852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1D31-A1C2-4159-996B-55C23F90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944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C0F-FC90-451C-A493-F9E02B8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BB3B-DCE0-4C3D-BD16-E0727C33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game should last about 30 minutes on average</a:t>
            </a:r>
          </a:p>
          <a:p>
            <a:r>
              <a:rPr lang="en-US" sz="2400" dirty="0"/>
              <a:t>Characters and Objects to interact with</a:t>
            </a:r>
          </a:p>
          <a:p>
            <a:r>
              <a:rPr lang="en-US" sz="2400" dirty="0"/>
              <a:t>5 Puzzles involving Digital Logic Circuits</a:t>
            </a:r>
          </a:p>
          <a:p>
            <a:r>
              <a:rPr lang="en-US" sz="2400" dirty="0"/>
              <a:t>1 Final Exam</a:t>
            </a:r>
          </a:p>
          <a:p>
            <a:r>
              <a:rPr lang="en-US" sz="2400" dirty="0"/>
              <a:t>Puzzle + Shooter Action Game</a:t>
            </a:r>
          </a:p>
          <a:p>
            <a:r>
              <a:rPr lang="en-US" sz="2400" dirty="0"/>
              <a:t>Virtual Reality compatible.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607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B01-27FF-4D2C-9268-B79C8EAF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669E-C5A4-40A7-9935-95E9B895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 on Virtual Reality</a:t>
            </a:r>
          </a:p>
          <a:p>
            <a:pPr lvl="1"/>
            <a:r>
              <a:rPr lang="en-US" sz="1800" dirty="0"/>
              <a:t>Specifically, the HTC </a:t>
            </a:r>
            <a:r>
              <a:rPr lang="en-US" sz="1800" dirty="0" err="1"/>
              <a:t>Vive</a:t>
            </a:r>
            <a:endParaRPr lang="en-US" sz="1800" dirty="0"/>
          </a:p>
          <a:p>
            <a:r>
              <a:rPr lang="en-US" sz="2000" dirty="0"/>
              <a:t>30 Minute limit to prevent headaches</a:t>
            </a:r>
          </a:p>
          <a:p>
            <a:r>
              <a:rPr lang="en-US" sz="2000" dirty="0"/>
              <a:t>Must be playable in a limited space.</a:t>
            </a:r>
          </a:p>
          <a:p>
            <a:pPr lvl="1"/>
            <a:r>
              <a:rPr lang="en-US" sz="1800" dirty="0"/>
              <a:t>Like the size of a small classroom, for instance.</a:t>
            </a:r>
          </a:p>
        </p:txBody>
      </p:sp>
    </p:spTree>
    <p:extLst>
      <p:ext uri="{BB962C8B-B14F-4D97-AF65-F5344CB8AC3E}">
        <p14:creationId xmlns:p14="http://schemas.microsoft.com/office/powerpoint/2010/main" val="43679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FF95-DFB9-42C1-B4CD-34C0E117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B63BF8-4A54-45FD-8D2B-9A7C385DD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1635176"/>
              </p:ext>
            </p:extLst>
          </p:nvPr>
        </p:nvGraphicFramePr>
        <p:xfrm>
          <a:off x="0" y="753533"/>
          <a:ext cx="12022843" cy="610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9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7C8B-6332-46A1-800D-DF10EDCE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79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System Diagram (Game Interaction)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FC9B26-5298-4747-A3DC-1D427789C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242133"/>
              </p:ext>
            </p:extLst>
          </p:nvPr>
        </p:nvGraphicFramePr>
        <p:xfrm>
          <a:off x="1556291" y="1127051"/>
          <a:ext cx="9079417" cy="5528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07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 the Game’s Foundation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Develop the Game’s Plot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Establish the Game’s Structure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Assets for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the Game’s Hallways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Starting Room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First 3 Basic Hallways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Last 2 Advanced Hallways</a:t>
            </a:r>
          </a:p>
        </p:txBody>
      </p:sp>
    </p:spTree>
    <p:extLst>
      <p:ext uri="{BB962C8B-B14F-4D97-AF65-F5344CB8AC3E}">
        <p14:creationId xmlns:p14="http://schemas.microsoft.com/office/powerpoint/2010/main" val="2319037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2416</TotalTime>
  <Words>1110</Words>
  <Application>Microsoft Office PowerPoint</Application>
  <PresentationFormat>Widescreen</PresentationFormat>
  <Paragraphs>306</Paragraphs>
  <Slides>45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Celestial</vt:lpstr>
      <vt:lpstr>Design of a Virtual Reality Game-Based Learning Module for Engineering Education</vt:lpstr>
      <vt:lpstr>Report Outline</vt:lpstr>
      <vt:lpstr>Motivation </vt:lpstr>
      <vt:lpstr>Objective</vt:lpstr>
      <vt:lpstr>Design Requirements</vt:lpstr>
      <vt:lpstr>Design Constraints</vt:lpstr>
      <vt:lpstr>Design Approach</vt:lpstr>
      <vt:lpstr>System Diagram (Game Interaction)</vt:lpstr>
      <vt:lpstr>Task Plan</vt:lpstr>
      <vt:lpstr>Task Plan </vt:lpstr>
      <vt:lpstr>Task Plan </vt:lpstr>
      <vt:lpstr>Project’s  Timeline</vt:lpstr>
      <vt:lpstr>Implementations!</vt:lpstr>
      <vt:lpstr>Implementing Subtask 1A</vt:lpstr>
      <vt:lpstr>Implementing Subtask 1B</vt:lpstr>
      <vt:lpstr>Implementing Subtask 1C</vt:lpstr>
      <vt:lpstr>Implementing Tasks 2 and 3: World Layout.</vt:lpstr>
      <vt:lpstr>Implementing Tasks 2 and 3: World Layout.</vt:lpstr>
      <vt:lpstr>Implementing Subtask 2A</vt:lpstr>
      <vt:lpstr>Implementing Subtask 2B</vt:lpstr>
      <vt:lpstr>Implementing Subtask 2B</vt:lpstr>
      <vt:lpstr>Implementing Subtask 2C</vt:lpstr>
      <vt:lpstr>Implementing Subtask 2C</vt:lpstr>
      <vt:lpstr>Implementing Subtask 3A</vt:lpstr>
      <vt:lpstr>Implementing Subtask 3B</vt:lpstr>
      <vt:lpstr>Implementing Subtask 3C</vt:lpstr>
      <vt:lpstr>Implementing Subtask 3D</vt:lpstr>
      <vt:lpstr>Implementing Subtask 3E</vt:lpstr>
      <vt:lpstr>Implementing Subtask 4A</vt:lpstr>
      <vt:lpstr>Implementing Subtask 4B</vt:lpstr>
      <vt:lpstr>Implementing Subtask 4B</vt:lpstr>
      <vt:lpstr>Implementing Subtask 4C</vt:lpstr>
      <vt:lpstr>Implementing Task 5 Overview</vt:lpstr>
      <vt:lpstr>Implementing Task 5: Code</vt:lpstr>
      <vt:lpstr>Implementing Task 5: More Code</vt:lpstr>
      <vt:lpstr>Implementing Subtask 5C in Detail</vt:lpstr>
      <vt:lpstr>Implementing Subtask 6A</vt:lpstr>
      <vt:lpstr>Implementing Subtask 6A</vt:lpstr>
      <vt:lpstr>Implementing Subtask 6B</vt:lpstr>
      <vt:lpstr>Implementing Subtask 6B</vt:lpstr>
      <vt:lpstr>Manipulating the Final Exam</vt:lpstr>
      <vt:lpstr>Manipulating the Final Exam</vt:lpstr>
      <vt:lpstr>Acknowledgements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Senior Design</dc:title>
  <dc:creator>Zach Allen</dc:creator>
  <cp:keywords>VR, GBL, Engineering</cp:keywords>
  <cp:lastModifiedBy>Zach Allen</cp:lastModifiedBy>
  <cp:revision>181</cp:revision>
  <dcterms:created xsi:type="dcterms:W3CDTF">2019-02-18T21:24:11Z</dcterms:created>
  <dcterms:modified xsi:type="dcterms:W3CDTF">2019-12-11T07:40:03Z</dcterms:modified>
</cp:coreProperties>
</file>